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7" r:id="rId3"/>
  </p:sldMasterIdLst>
  <p:sldIdLst>
    <p:sldId id="280" r:id="rId4"/>
    <p:sldId id="278" r:id="rId5"/>
    <p:sldId id="333" r:id="rId6"/>
    <p:sldId id="334" r:id="rId7"/>
    <p:sldId id="335" r:id="rId8"/>
    <p:sldId id="336" r:id="rId9"/>
    <p:sldId id="279" r:id="rId10"/>
    <p:sldId id="325" r:id="rId11"/>
    <p:sldId id="281" r:id="rId12"/>
    <p:sldId id="282" r:id="rId13"/>
    <p:sldId id="283" r:id="rId14"/>
    <p:sldId id="284" r:id="rId15"/>
    <p:sldId id="285" r:id="rId16"/>
    <p:sldId id="286" r:id="rId17"/>
    <p:sldId id="287" r:id="rId18"/>
    <p:sldId id="288" r:id="rId19"/>
    <p:sldId id="289" r:id="rId20"/>
    <p:sldId id="290" r:id="rId21"/>
    <p:sldId id="291" r:id="rId22"/>
    <p:sldId id="292" r:id="rId23"/>
    <p:sldId id="293" r:id="rId24"/>
    <p:sldId id="295" r:id="rId25"/>
    <p:sldId id="294" r:id="rId26"/>
    <p:sldId id="296" r:id="rId27"/>
    <p:sldId id="297" r:id="rId28"/>
    <p:sldId id="298" r:id="rId29"/>
    <p:sldId id="326" r:id="rId30"/>
    <p:sldId id="301" r:id="rId31"/>
    <p:sldId id="302" r:id="rId32"/>
    <p:sldId id="303" r:id="rId33"/>
    <p:sldId id="304" r:id="rId34"/>
    <p:sldId id="305" r:id="rId35"/>
    <p:sldId id="306" r:id="rId36"/>
    <p:sldId id="307" r:id="rId37"/>
    <p:sldId id="308" r:id="rId38"/>
    <p:sldId id="309" r:id="rId39"/>
    <p:sldId id="310" r:id="rId40"/>
    <p:sldId id="311" r:id="rId41"/>
    <p:sldId id="328" r:id="rId42"/>
    <p:sldId id="329" r:id="rId43"/>
    <p:sldId id="312" r:id="rId44"/>
    <p:sldId id="313" r:id="rId45"/>
    <p:sldId id="314" r:id="rId46"/>
    <p:sldId id="315" r:id="rId47"/>
    <p:sldId id="317" r:id="rId48"/>
    <p:sldId id="316" r:id="rId49"/>
    <p:sldId id="330" r:id="rId50"/>
    <p:sldId id="332" r:id="rId51"/>
    <p:sldId id="318" r:id="rId52"/>
    <p:sldId id="319" r:id="rId53"/>
    <p:sldId id="320" r:id="rId54"/>
    <p:sldId id="322" r:id="rId55"/>
    <p:sldId id="321" r:id="rId56"/>
    <p:sldId id="323" r:id="rId57"/>
    <p:sldId id="277" r:id="rId5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7" d="100"/>
          <a:sy n="87" d="100"/>
        </p:scale>
        <p:origin x="528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5" Type="http://schemas.openxmlformats.org/officeDocument/2006/relationships/slide" Target="slides/slide2.xml"/><Relationship Id="rId61" Type="http://schemas.openxmlformats.org/officeDocument/2006/relationships/theme" Target="theme/theme1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presProps" Target="presProps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3.pn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.png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Layouts/_rels/slideLayout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4.png"/><Relationship Id="rId7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.png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3.pn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4.png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Layouts/_rels/slideLayout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4.png"/><Relationship Id="rId7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2.png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1.pn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3.pn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4.png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Layouts/_rels/slideLayout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4.png"/><Relationship Id="rId7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2.png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1.pn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65964-9831-4AA0-8A4B-9B71977DD6E1}" type="datetimeFigureOut">
              <a:rPr lang="ko-KR" altLang="en-US" smtClean="0"/>
              <a:t>2023-05-22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49E371-8791-4BFD-8B75-95A27F0F80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88652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65964-9831-4AA0-8A4B-9B71977DD6E1}" type="datetimeFigureOut">
              <a:rPr lang="ko-KR" altLang="en-US" smtClean="0"/>
              <a:t>2023-05-22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49E371-8791-4BFD-8B75-95A27F0F80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94295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65964-9831-4AA0-8A4B-9B71977DD6E1}" type="datetimeFigureOut">
              <a:rPr lang="ko-KR" altLang="en-US" smtClean="0"/>
              <a:t>2023-05-22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49E371-8791-4BFD-8B75-95A27F0F80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61264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D30AAC-EB2B-49B0-9847-D27AC8B85F62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2023-05-22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27942C-5455-4BD4-836E-2347CF695F50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99336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D30AAC-EB2B-49B0-9847-D27AC8B85F62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2023-05-22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27942C-5455-4BD4-836E-2347CF695F50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0706495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D30AAC-EB2B-49B0-9847-D27AC8B85F62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2023-05-22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27942C-5455-4BD4-836E-2347CF695F50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400941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D30AAC-EB2B-49B0-9847-D27AC8B85F62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2023-05-22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27942C-5455-4BD4-836E-2347CF695F50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2757131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D30AAC-EB2B-49B0-9847-D27AC8B85F62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2023-05-22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27942C-5455-4BD4-836E-2347CF695F50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1039433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D30AAC-EB2B-49B0-9847-D27AC8B85F62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2023-05-22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27942C-5455-4BD4-836E-2347CF695F50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3387025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D30AAC-EB2B-49B0-9847-D27AC8B85F62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2023-05-22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27942C-5455-4BD4-836E-2347CF695F50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542822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D30AAC-EB2B-49B0-9847-D27AC8B85F62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2023-05-22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27942C-5455-4BD4-836E-2347CF695F50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140497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65964-9831-4AA0-8A4B-9B71977DD6E1}" type="datetimeFigureOut">
              <a:rPr lang="ko-KR" altLang="en-US" smtClean="0"/>
              <a:t>2023-05-22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49E371-8791-4BFD-8B75-95A27F0F80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191665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D30AAC-EB2B-49B0-9847-D27AC8B85F62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2023-05-22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27942C-5455-4BD4-836E-2347CF695F50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7239390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D30AAC-EB2B-49B0-9847-D27AC8B85F62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2023-05-22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27942C-5455-4BD4-836E-2347CF695F50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1709317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D30AAC-EB2B-49B0-9847-D27AC8B85F62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2023-05-22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27942C-5455-4BD4-836E-2347CF695F50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4437562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72" b="9306"/>
          <a:stretch/>
        </p:blipFill>
        <p:spPr>
          <a:xfrm>
            <a:off x="0" y="1095375"/>
            <a:ext cx="12192000" cy="5124451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59" t="15972" r="-1" b="50002"/>
          <a:stretch/>
        </p:blipFill>
        <p:spPr>
          <a:xfrm>
            <a:off x="8712200" y="1095375"/>
            <a:ext cx="3479800" cy="233362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>
            <a:off x="0" y="6477000"/>
            <a:ext cx="12192000" cy="38100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50" r="69479" b="45556"/>
          <a:stretch/>
        </p:blipFill>
        <p:spPr>
          <a:xfrm>
            <a:off x="1" y="1457325"/>
            <a:ext cx="3721100" cy="2276475"/>
          </a:xfrm>
          <a:prstGeom prst="rect">
            <a:avLst/>
          </a:prstGeom>
        </p:spPr>
      </p:pic>
      <p:pic>
        <p:nvPicPr>
          <p:cNvPr id="66" name="그림 65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05" t="17329" r="24916" b="27652"/>
          <a:stretch/>
        </p:blipFill>
        <p:spPr>
          <a:xfrm>
            <a:off x="3012142" y="1173840"/>
            <a:ext cx="6167717" cy="378884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 flipV="1">
            <a:off x="0" y="0"/>
            <a:ext cx="12192000" cy="381000"/>
          </a:xfrm>
          <a:prstGeom prst="rect">
            <a:avLst/>
          </a:prstGeom>
        </p:spPr>
      </p:pic>
      <p:sp>
        <p:nvSpPr>
          <p:cNvPr id="8" name="텍스트 개체 틀 7"/>
          <p:cNvSpPr>
            <a:spLocks noGrp="1"/>
          </p:cNvSpPr>
          <p:nvPr>
            <p:ph type="body" sz="quarter" idx="10" hasCustomPrompt="1"/>
          </p:nvPr>
        </p:nvSpPr>
        <p:spPr>
          <a:xfrm>
            <a:off x="2015067" y="4953001"/>
            <a:ext cx="8161867" cy="569913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ctr">
              <a:buNone/>
              <a:defRPr sz="38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Presentation title 20set</a:t>
            </a:r>
            <a:endParaRPr lang="ko-KR" altLang="en-US"/>
          </a:p>
        </p:txBody>
      </p:sp>
      <p:sp>
        <p:nvSpPr>
          <p:cNvPr id="9" name="텍스트 개체 틀 7"/>
          <p:cNvSpPr>
            <a:spLocks noGrp="1"/>
          </p:cNvSpPr>
          <p:nvPr>
            <p:ph type="body" sz="quarter" idx="11" hasCustomPrompt="1"/>
          </p:nvPr>
        </p:nvSpPr>
        <p:spPr>
          <a:xfrm>
            <a:off x="2015067" y="5486401"/>
            <a:ext cx="8161867" cy="280764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ctr">
              <a:buNone/>
              <a:defRPr sz="20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Presentation subtitle</a:t>
            </a:r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58" t="59722" r="78959" b="31806"/>
          <a:stretch/>
        </p:blipFill>
        <p:spPr>
          <a:xfrm>
            <a:off x="1701800" y="4095751"/>
            <a:ext cx="863600" cy="58102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954" t="24587" r="8234" b="66246"/>
          <a:stretch/>
        </p:blipFill>
        <p:spPr>
          <a:xfrm>
            <a:off x="10236200" y="1685927"/>
            <a:ext cx="952499" cy="628649"/>
          </a:xfrm>
          <a:prstGeom prst="rect">
            <a:avLst/>
          </a:prstGeom>
        </p:spPr>
      </p:pic>
      <p:sp>
        <p:nvSpPr>
          <p:cNvPr id="49" name="타원 48"/>
          <p:cNvSpPr/>
          <p:nvPr userDrawn="1"/>
        </p:nvSpPr>
        <p:spPr>
          <a:xfrm>
            <a:off x="1029890" y="2293242"/>
            <a:ext cx="74185" cy="5563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견고딕" pitchFamily="18" charset="-127"/>
              <a:ea typeface="HY견고딕" pitchFamily="18" charset="-127"/>
              <a:cs typeface="+mn-cs"/>
            </a:endParaRPr>
          </a:p>
        </p:txBody>
      </p:sp>
      <p:sp>
        <p:nvSpPr>
          <p:cNvPr id="50" name="타원 49"/>
          <p:cNvSpPr/>
          <p:nvPr userDrawn="1"/>
        </p:nvSpPr>
        <p:spPr>
          <a:xfrm>
            <a:off x="173155" y="2027572"/>
            <a:ext cx="10987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견고딕" pitchFamily="18" charset="-127"/>
              <a:ea typeface="HY견고딕" pitchFamily="18" charset="-127"/>
              <a:cs typeface="+mn-cs"/>
            </a:endParaRPr>
          </a:p>
        </p:txBody>
      </p:sp>
      <p:sp>
        <p:nvSpPr>
          <p:cNvPr id="51" name="타원 50"/>
          <p:cNvSpPr/>
          <p:nvPr userDrawn="1"/>
        </p:nvSpPr>
        <p:spPr>
          <a:xfrm>
            <a:off x="306505" y="2235712"/>
            <a:ext cx="6095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견고딕" pitchFamily="18" charset="-127"/>
              <a:ea typeface="HY견고딕" pitchFamily="18" charset="-127"/>
              <a:cs typeface="+mn-cs"/>
            </a:endParaRPr>
          </a:p>
        </p:txBody>
      </p:sp>
      <p:sp>
        <p:nvSpPr>
          <p:cNvPr id="52" name="타원 51"/>
          <p:cNvSpPr/>
          <p:nvPr userDrawn="1"/>
        </p:nvSpPr>
        <p:spPr>
          <a:xfrm>
            <a:off x="1506655" y="2646697"/>
            <a:ext cx="10987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견고딕" pitchFamily="18" charset="-127"/>
              <a:ea typeface="HY견고딕" pitchFamily="18" charset="-127"/>
              <a:cs typeface="+mn-cs"/>
            </a:endParaRPr>
          </a:p>
        </p:txBody>
      </p:sp>
      <p:sp>
        <p:nvSpPr>
          <p:cNvPr id="53" name="타원 52"/>
          <p:cNvSpPr/>
          <p:nvPr userDrawn="1"/>
        </p:nvSpPr>
        <p:spPr>
          <a:xfrm>
            <a:off x="2027355" y="2513347"/>
            <a:ext cx="10987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견고딕" pitchFamily="18" charset="-127"/>
              <a:ea typeface="HY견고딕" pitchFamily="18" charset="-127"/>
              <a:cs typeface="+mn-cs"/>
            </a:endParaRPr>
          </a:p>
        </p:txBody>
      </p:sp>
      <p:sp>
        <p:nvSpPr>
          <p:cNvPr id="54" name="타원 53"/>
          <p:cNvSpPr/>
          <p:nvPr userDrawn="1"/>
        </p:nvSpPr>
        <p:spPr>
          <a:xfrm>
            <a:off x="759797" y="3353312"/>
            <a:ext cx="6095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견고딕" pitchFamily="18" charset="-127"/>
              <a:ea typeface="HY견고딕" pitchFamily="18" charset="-127"/>
              <a:cs typeface="+mn-cs"/>
            </a:endParaRPr>
          </a:p>
        </p:txBody>
      </p:sp>
      <p:sp>
        <p:nvSpPr>
          <p:cNvPr id="55" name="타원 54"/>
          <p:cNvSpPr/>
          <p:nvPr userDrawn="1"/>
        </p:nvSpPr>
        <p:spPr>
          <a:xfrm>
            <a:off x="3349415" y="1440919"/>
            <a:ext cx="6095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견고딕" pitchFamily="18" charset="-127"/>
              <a:ea typeface="HY견고딕" pitchFamily="18" charset="-127"/>
              <a:cs typeface="+mn-cs"/>
            </a:endParaRPr>
          </a:p>
        </p:txBody>
      </p:sp>
      <p:sp>
        <p:nvSpPr>
          <p:cNvPr id="56" name="타원 55"/>
          <p:cNvSpPr/>
          <p:nvPr userDrawn="1"/>
        </p:nvSpPr>
        <p:spPr>
          <a:xfrm>
            <a:off x="3032497" y="1375582"/>
            <a:ext cx="10987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견고딕" pitchFamily="18" charset="-127"/>
              <a:ea typeface="HY견고딕" pitchFamily="18" charset="-127"/>
              <a:cs typeface="+mn-cs"/>
            </a:endParaRPr>
          </a:p>
        </p:txBody>
      </p:sp>
      <p:sp>
        <p:nvSpPr>
          <p:cNvPr id="57" name="타원 56"/>
          <p:cNvSpPr/>
          <p:nvPr userDrawn="1"/>
        </p:nvSpPr>
        <p:spPr>
          <a:xfrm>
            <a:off x="9919582" y="2108498"/>
            <a:ext cx="10987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견고딕" pitchFamily="18" charset="-127"/>
              <a:ea typeface="HY견고딕" pitchFamily="18" charset="-127"/>
              <a:cs typeface="+mn-cs"/>
            </a:endParaRPr>
          </a:p>
        </p:txBody>
      </p:sp>
      <p:sp>
        <p:nvSpPr>
          <p:cNvPr id="58" name="타원 57"/>
          <p:cNvSpPr/>
          <p:nvPr userDrawn="1"/>
        </p:nvSpPr>
        <p:spPr>
          <a:xfrm>
            <a:off x="9863741" y="2554551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견고딕" pitchFamily="18" charset="-127"/>
              <a:ea typeface="HY견고딕" pitchFamily="18" charset="-127"/>
              <a:cs typeface="+mn-cs"/>
            </a:endParaRPr>
          </a:p>
        </p:txBody>
      </p:sp>
      <p:sp>
        <p:nvSpPr>
          <p:cNvPr id="59" name="타원 58"/>
          <p:cNvSpPr/>
          <p:nvPr userDrawn="1"/>
        </p:nvSpPr>
        <p:spPr>
          <a:xfrm>
            <a:off x="9631069" y="2812629"/>
            <a:ext cx="10987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견고딕" pitchFamily="18" charset="-127"/>
              <a:ea typeface="HY견고딕" pitchFamily="18" charset="-127"/>
              <a:cs typeface="+mn-cs"/>
            </a:endParaRPr>
          </a:p>
        </p:txBody>
      </p:sp>
      <p:sp>
        <p:nvSpPr>
          <p:cNvPr id="60" name="타원 59"/>
          <p:cNvSpPr/>
          <p:nvPr userDrawn="1"/>
        </p:nvSpPr>
        <p:spPr>
          <a:xfrm>
            <a:off x="9500773" y="1081551"/>
            <a:ext cx="10987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견고딕" pitchFamily="18" charset="-127"/>
              <a:ea typeface="HY견고딕" pitchFamily="18" charset="-127"/>
              <a:cs typeface="+mn-cs"/>
            </a:endParaRPr>
          </a:p>
        </p:txBody>
      </p:sp>
      <p:sp>
        <p:nvSpPr>
          <p:cNvPr id="61" name="타원 60"/>
          <p:cNvSpPr/>
          <p:nvPr userDrawn="1"/>
        </p:nvSpPr>
        <p:spPr>
          <a:xfrm>
            <a:off x="11753035" y="2708115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견고딕" pitchFamily="18" charset="-127"/>
              <a:ea typeface="HY견고딕" pitchFamily="18" charset="-127"/>
              <a:cs typeface="+mn-cs"/>
            </a:endParaRPr>
          </a:p>
        </p:txBody>
      </p:sp>
      <p:sp>
        <p:nvSpPr>
          <p:cNvPr id="62" name="타원 61"/>
          <p:cNvSpPr/>
          <p:nvPr userDrawn="1"/>
        </p:nvSpPr>
        <p:spPr>
          <a:xfrm>
            <a:off x="11957786" y="2617373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견고딕" pitchFamily="18" charset="-127"/>
              <a:ea typeface="HY견고딕" pitchFamily="18" charset="-127"/>
              <a:cs typeface="+mn-cs"/>
            </a:endParaRPr>
          </a:p>
        </p:txBody>
      </p:sp>
      <p:sp>
        <p:nvSpPr>
          <p:cNvPr id="63" name="타원 62"/>
          <p:cNvSpPr/>
          <p:nvPr userDrawn="1"/>
        </p:nvSpPr>
        <p:spPr>
          <a:xfrm>
            <a:off x="8915341" y="1327211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견고딕" pitchFamily="18" charset="-127"/>
              <a:ea typeface="HY견고딕" pitchFamily="18" charset="-127"/>
              <a:cs typeface="+mn-cs"/>
            </a:endParaRPr>
          </a:p>
        </p:txBody>
      </p:sp>
      <p:sp>
        <p:nvSpPr>
          <p:cNvPr id="64" name="타원 63"/>
          <p:cNvSpPr/>
          <p:nvPr userDrawn="1"/>
        </p:nvSpPr>
        <p:spPr>
          <a:xfrm>
            <a:off x="11566898" y="1835595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견고딕" pitchFamily="18" charset="-127"/>
              <a:ea typeface="HY견고딕" pitchFamily="18" charset="-127"/>
              <a:cs typeface="+mn-cs"/>
            </a:endParaRPr>
          </a:p>
        </p:txBody>
      </p:sp>
      <p:sp>
        <p:nvSpPr>
          <p:cNvPr id="65" name="타원 64"/>
          <p:cNvSpPr/>
          <p:nvPr userDrawn="1"/>
        </p:nvSpPr>
        <p:spPr>
          <a:xfrm>
            <a:off x="1513517" y="4376371"/>
            <a:ext cx="10987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견고딕" pitchFamily="18" charset="-127"/>
              <a:ea typeface="HY견고딕" pitchFamily="18" charset="-127"/>
              <a:cs typeface="+mn-cs"/>
            </a:endParaRPr>
          </a:p>
        </p:txBody>
      </p:sp>
      <p:grpSp>
        <p:nvGrpSpPr>
          <p:cNvPr id="67" name="그룹 66"/>
          <p:cNvGrpSpPr/>
          <p:nvPr userDrawn="1"/>
        </p:nvGrpSpPr>
        <p:grpSpPr>
          <a:xfrm>
            <a:off x="4528461" y="6021288"/>
            <a:ext cx="467980" cy="350986"/>
            <a:chOff x="4814075" y="2781812"/>
            <a:chExt cx="539154" cy="539154"/>
          </a:xfrm>
        </p:grpSpPr>
        <p:sp>
          <p:nvSpPr>
            <p:cNvPr id="68" name="Freeform 14"/>
            <p:cNvSpPr>
              <a:spLocks/>
            </p:cNvSpPr>
            <p:nvPr userDrawn="1"/>
          </p:nvSpPr>
          <p:spPr bwMode="auto">
            <a:xfrm>
              <a:off x="4814075" y="2781812"/>
              <a:ext cx="539154" cy="539154"/>
            </a:xfrm>
            <a:custGeom>
              <a:avLst/>
              <a:gdLst>
                <a:gd name="T0" fmla="*/ 442 w 442"/>
                <a:gd name="T1" fmla="*/ 220 h 442"/>
                <a:gd name="T2" fmla="*/ 431 w 442"/>
                <a:gd name="T3" fmla="*/ 203 h 442"/>
                <a:gd name="T4" fmla="*/ 436 w 442"/>
                <a:gd name="T5" fmla="*/ 177 h 442"/>
                <a:gd name="T6" fmla="*/ 429 w 442"/>
                <a:gd name="T7" fmla="*/ 157 h 442"/>
                <a:gd name="T8" fmla="*/ 417 w 442"/>
                <a:gd name="T9" fmla="*/ 133 h 442"/>
                <a:gd name="T10" fmla="*/ 412 w 442"/>
                <a:gd name="T11" fmla="*/ 111 h 442"/>
                <a:gd name="T12" fmla="*/ 394 w 442"/>
                <a:gd name="T13" fmla="*/ 100 h 442"/>
                <a:gd name="T14" fmla="*/ 385 w 442"/>
                <a:gd name="T15" fmla="*/ 75 h 442"/>
                <a:gd name="T16" fmla="*/ 369 w 442"/>
                <a:gd name="T17" fmla="*/ 61 h 442"/>
                <a:gd name="T18" fmla="*/ 346 w 442"/>
                <a:gd name="T19" fmla="*/ 47 h 442"/>
                <a:gd name="T20" fmla="*/ 331 w 442"/>
                <a:gd name="T21" fmla="*/ 29 h 442"/>
                <a:gd name="T22" fmla="*/ 310 w 442"/>
                <a:gd name="T23" fmla="*/ 29 h 442"/>
                <a:gd name="T24" fmla="*/ 291 w 442"/>
                <a:gd name="T25" fmla="*/ 12 h 442"/>
                <a:gd name="T26" fmla="*/ 269 w 442"/>
                <a:gd name="T27" fmla="*/ 8 h 442"/>
                <a:gd name="T28" fmla="*/ 243 w 442"/>
                <a:gd name="T29" fmla="*/ 7 h 442"/>
                <a:gd name="T30" fmla="*/ 220 w 442"/>
                <a:gd name="T31" fmla="*/ 0 h 442"/>
                <a:gd name="T32" fmla="*/ 203 w 442"/>
                <a:gd name="T33" fmla="*/ 11 h 442"/>
                <a:gd name="T34" fmla="*/ 177 w 442"/>
                <a:gd name="T35" fmla="*/ 6 h 442"/>
                <a:gd name="T36" fmla="*/ 157 w 442"/>
                <a:gd name="T37" fmla="*/ 13 h 442"/>
                <a:gd name="T38" fmla="*/ 133 w 442"/>
                <a:gd name="T39" fmla="*/ 25 h 442"/>
                <a:gd name="T40" fmla="*/ 111 w 442"/>
                <a:gd name="T41" fmla="*/ 29 h 442"/>
                <a:gd name="T42" fmla="*/ 100 w 442"/>
                <a:gd name="T43" fmla="*/ 48 h 442"/>
                <a:gd name="T44" fmla="*/ 75 w 442"/>
                <a:gd name="T45" fmla="*/ 57 h 442"/>
                <a:gd name="T46" fmla="*/ 61 w 442"/>
                <a:gd name="T47" fmla="*/ 73 h 442"/>
                <a:gd name="T48" fmla="*/ 47 w 442"/>
                <a:gd name="T49" fmla="*/ 94 h 442"/>
                <a:gd name="T50" fmla="*/ 29 w 442"/>
                <a:gd name="T51" fmla="*/ 111 h 442"/>
                <a:gd name="T52" fmla="*/ 29 w 442"/>
                <a:gd name="T53" fmla="*/ 132 h 442"/>
                <a:gd name="T54" fmla="*/ 12 w 442"/>
                <a:gd name="T55" fmla="*/ 151 h 442"/>
                <a:gd name="T56" fmla="*/ 8 w 442"/>
                <a:gd name="T57" fmla="*/ 172 h 442"/>
                <a:gd name="T58" fmla="*/ 7 w 442"/>
                <a:gd name="T59" fmla="*/ 198 h 442"/>
                <a:gd name="T60" fmla="*/ 0 w 442"/>
                <a:gd name="T61" fmla="*/ 220 h 442"/>
                <a:gd name="T62" fmla="*/ 11 w 442"/>
                <a:gd name="T63" fmla="*/ 239 h 442"/>
                <a:gd name="T64" fmla="*/ 6 w 442"/>
                <a:gd name="T65" fmla="*/ 265 h 442"/>
                <a:gd name="T66" fmla="*/ 13 w 442"/>
                <a:gd name="T67" fmla="*/ 285 h 442"/>
                <a:gd name="T68" fmla="*/ 25 w 442"/>
                <a:gd name="T69" fmla="*/ 309 h 442"/>
                <a:gd name="T70" fmla="*/ 29 w 442"/>
                <a:gd name="T71" fmla="*/ 331 h 442"/>
                <a:gd name="T72" fmla="*/ 48 w 442"/>
                <a:gd name="T73" fmla="*/ 342 h 442"/>
                <a:gd name="T74" fmla="*/ 57 w 442"/>
                <a:gd name="T75" fmla="*/ 367 h 442"/>
                <a:gd name="T76" fmla="*/ 73 w 442"/>
                <a:gd name="T77" fmla="*/ 381 h 442"/>
                <a:gd name="T78" fmla="*/ 94 w 442"/>
                <a:gd name="T79" fmla="*/ 395 h 442"/>
                <a:gd name="T80" fmla="*/ 111 w 442"/>
                <a:gd name="T81" fmla="*/ 413 h 442"/>
                <a:gd name="T82" fmla="*/ 132 w 442"/>
                <a:gd name="T83" fmla="*/ 411 h 442"/>
                <a:gd name="T84" fmla="*/ 151 w 442"/>
                <a:gd name="T85" fmla="*/ 429 h 442"/>
                <a:gd name="T86" fmla="*/ 172 w 442"/>
                <a:gd name="T87" fmla="*/ 434 h 442"/>
                <a:gd name="T88" fmla="*/ 198 w 442"/>
                <a:gd name="T89" fmla="*/ 435 h 442"/>
                <a:gd name="T90" fmla="*/ 220 w 442"/>
                <a:gd name="T91" fmla="*/ 442 h 442"/>
                <a:gd name="T92" fmla="*/ 239 w 442"/>
                <a:gd name="T93" fmla="*/ 431 h 442"/>
                <a:gd name="T94" fmla="*/ 265 w 442"/>
                <a:gd name="T95" fmla="*/ 436 h 442"/>
                <a:gd name="T96" fmla="*/ 285 w 442"/>
                <a:gd name="T97" fmla="*/ 429 h 442"/>
                <a:gd name="T98" fmla="*/ 309 w 442"/>
                <a:gd name="T99" fmla="*/ 417 h 442"/>
                <a:gd name="T100" fmla="*/ 331 w 442"/>
                <a:gd name="T101" fmla="*/ 413 h 442"/>
                <a:gd name="T102" fmla="*/ 342 w 442"/>
                <a:gd name="T103" fmla="*/ 394 h 442"/>
                <a:gd name="T104" fmla="*/ 366 w 442"/>
                <a:gd name="T105" fmla="*/ 385 h 442"/>
                <a:gd name="T106" fmla="*/ 381 w 442"/>
                <a:gd name="T107" fmla="*/ 369 h 442"/>
                <a:gd name="T108" fmla="*/ 395 w 442"/>
                <a:gd name="T109" fmla="*/ 348 h 442"/>
                <a:gd name="T110" fmla="*/ 412 w 442"/>
                <a:gd name="T111" fmla="*/ 331 h 442"/>
                <a:gd name="T112" fmla="*/ 411 w 442"/>
                <a:gd name="T113" fmla="*/ 310 h 442"/>
                <a:gd name="T114" fmla="*/ 429 w 442"/>
                <a:gd name="T115" fmla="*/ 291 h 442"/>
                <a:gd name="T116" fmla="*/ 434 w 442"/>
                <a:gd name="T117" fmla="*/ 269 h 442"/>
                <a:gd name="T118" fmla="*/ 435 w 442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2" h="442">
                  <a:moveTo>
                    <a:pt x="431" y="239"/>
                  </a:moveTo>
                  <a:lnTo>
                    <a:pt x="431" y="239"/>
                  </a:lnTo>
                  <a:lnTo>
                    <a:pt x="435" y="236"/>
                  </a:lnTo>
                  <a:lnTo>
                    <a:pt x="438" y="232"/>
                  </a:lnTo>
                  <a:lnTo>
                    <a:pt x="441" y="226"/>
                  </a:lnTo>
                  <a:lnTo>
                    <a:pt x="442" y="220"/>
                  </a:lnTo>
                  <a:lnTo>
                    <a:pt x="442" y="220"/>
                  </a:lnTo>
                  <a:lnTo>
                    <a:pt x="441" y="216"/>
                  </a:lnTo>
                  <a:lnTo>
                    <a:pt x="438" y="210"/>
                  </a:lnTo>
                  <a:lnTo>
                    <a:pt x="435" y="206"/>
                  </a:lnTo>
                  <a:lnTo>
                    <a:pt x="431" y="203"/>
                  </a:lnTo>
                  <a:lnTo>
                    <a:pt x="431" y="203"/>
                  </a:lnTo>
                  <a:lnTo>
                    <a:pt x="435" y="198"/>
                  </a:lnTo>
                  <a:lnTo>
                    <a:pt x="437" y="193"/>
                  </a:lnTo>
                  <a:lnTo>
                    <a:pt x="438" y="189"/>
                  </a:lnTo>
                  <a:lnTo>
                    <a:pt x="438" y="183"/>
                  </a:lnTo>
                  <a:lnTo>
                    <a:pt x="438" y="183"/>
                  </a:lnTo>
                  <a:lnTo>
                    <a:pt x="436" y="177"/>
                  </a:lnTo>
                  <a:lnTo>
                    <a:pt x="434" y="172"/>
                  </a:lnTo>
                  <a:lnTo>
                    <a:pt x="429" y="169"/>
                  </a:lnTo>
                  <a:lnTo>
                    <a:pt x="424" y="166"/>
                  </a:lnTo>
                  <a:lnTo>
                    <a:pt x="424" y="166"/>
                  </a:lnTo>
                  <a:lnTo>
                    <a:pt x="428" y="161"/>
                  </a:lnTo>
                  <a:lnTo>
                    <a:pt x="429" y="157"/>
                  </a:lnTo>
                  <a:lnTo>
                    <a:pt x="429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5" y="140"/>
                  </a:lnTo>
                  <a:lnTo>
                    <a:pt x="422" y="137"/>
                  </a:lnTo>
                  <a:lnTo>
                    <a:pt x="417" y="133"/>
                  </a:lnTo>
                  <a:lnTo>
                    <a:pt x="411" y="132"/>
                  </a:lnTo>
                  <a:lnTo>
                    <a:pt x="411" y="132"/>
                  </a:lnTo>
                  <a:lnTo>
                    <a:pt x="414" y="127"/>
                  </a:lnTo>
                  <a:lnTo>
                    <a:pt x="415" y="121"/>
                  </a:lnTo>
                  <a:lnTo>
                    <a:pt x="414" y="116"/>
                  </a:lnTo>
                  <a:lnTo>
                    <a:pt x="412" y="111"/>
                  </a:lnTo>
                  <a:lnTo>
                    <a:pt x="412" y="111"/>
                  </a:lnTo>
                  <a:lnTo>
                    <a:pt x="409" y="106"/>
                  </a:lnTo>
                  <a:lnTo>
                    <a:pt x="404" y="103"/>
                  </a:lnTo>
                  <a:lnTo>
                    <a:pt x="398" y="100"/>
                  </a:lnTo>
                  <a:lnTo>
                    <a:pt x="394" y="100"/>
                  </a:lnTo>
                  <a:lnTo>
                    <a:pt x="394" y="100"/>
                  </a:lnTo>
                  <a:lnTo>
                    <a:pt x="395" y="94"/>
                  </a:lnTo>
                  <a:lnTo>
                    <a:pt x="395" y="90"/>
                  </a:lnTo>
                  <a:lnTo>
                    <a:pt x="392" y="84"/>
                  </a:lnTo>
                  <a:lnTo>
                    <a:pt x="390" y="79"/>
                  </a:lnTo>
                  <a:lnTo>
                    <a:pt x="390" y="79"/>
                  </a:lnTo>
                  <a:lnTo>
                    <a:pt x="385" y="75"/>
                  </a:lnTo>
                  <a:lnTo>
                    <a:pt x="381" y="73"/>
                  </a:lnTo>
                  <a:lnTo>
                    <a:pt x="375" y="72"/>
                  </a:lnTo>
                  <a:lnTo>
                    <a:pt x="370" y="72"/>
                  </a:lnTo>
                  <a:lnTo>
                    <a:pt x="370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6" y="57"/>
                  </a:lnTo>
                  <a:lnTo>
                    <a:pt x="363" y="52"/>
                  </a:lnTo>
                  <a:lnTo>
                    <a:pt x="363" y="52"/>
                  </a:lnTo>
                  <a:lnTo>
                    <a:pt x="358" y="48"/>
                  </a:lnTo>
                  <a:lnTo>
                    <a:pt x="352" y="47"/>
                  </a:lnTo>
                  <a:lnTo>
                    <a:pt x="346" y="47"/>
                  </a:lnTo>
                  <a:lnTo>
                    <a:pt x="342" y="48"/>
                  </a:lnTo>
                  <a:lnTo>
                    <a:pt x="342" y="48"/>
                  </a:lnTo>
                  <a:lnTo>
                    <a:pt x="341" y="42"/>
                  </a:lnTo>
                  <a:lnTo>
                    <a:pt x="339" y="38"/>
                  </a:lnTo>
                  <a:lnTo>
                    <a:pt x="336" y="33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25" y="27"/>
                  </a:lnTo>
                  <a:lnTo>
                    <a:pt x="321" y="27"/>
                  </a:lnTo>
                  <a:lnTo>
                    <a:pt x="315" y="28"/>
                  </a:lnTo>
                  <a:lnTo>
                    <a:pt x="310" y="29"/>
                  </a:lnTo>
                  <a:lnTo>
                    <a:pt x="310" y="29"/>
                  </a:lnTo>
                  <a:lnTo>
                    <a:pt x="309" y="25"/>
                  </a:lnTo>
                  <a:lnTo>
                    <a:pt x="305" y="20"/>
                  </a:lnTo>
                  <a:lnTo>
                    <a:pt x="302" y="17"/>
                  </a:lnTo>
                  <a:lnTo>
                    <a:pt x="296" y="14"/>
                  </a:lnTo>
                  <a:lnTo>
                    <a:pt x="296" y="14"/>
                  </a:lnTo>
                  <a:lnTo>
                    <a:pt x="291" y="12"/>
                  </a:lnTo>
                  <a:lnTo>
                    <a:pt x="285" y="13"/>
                  </a:lnTo>
                  <a:lnTo>
                    <a:pt x="280" y="14"/>
                  </a:lnTo>
                  <a:lnTo>
                    <a:pt x="276" y="18"/>
                  </a:lnTo>
                  <a:lnTo>
                    <a:pt x="276" y="18"/>
                  </a:lnTo>
                  <a:lnTo>
                    <a:pt x="273" y="13"/>
                  </a:lnTo>
                  <a:lnTo>
                    <a:pt x="269" y="8"/>
                  </a:lnTo>
                  <a:lnTo>
                    <a:pt x="265" y="6"/>
                  </a:lnTo>
                  <a:lnTo>
                    <a:pt x="259" y="4"/>
                  </a:lnTo>
                  <a:lnTo>
                    <a:pt x="259" y="4"/>
                  </a:lnTo>
                  <a:lnTo>
                    <a:pt x="253" y="4"/>
                  </a:lnTo>
                  <a:lnTo>
                    <a:pt x="247" y="5"/>
                  </a:lnTo>
                  <a:lnTo>
                    <a:pt x="243" y="7"/>
                  </a:lnTo>
                  <a:lnTo>
                    <a:pt x="239" y="11"/>
                  </a:lnTo>
                  <a:lnTo>
                    <a:pt x="239" y="11"/>
                  </a:lnTo>
                  <a:lnTo>
                    <a:pt x="236" y="7"/>
                  </a:lnTo>
                  <a:lnTo>
                    <a:pt x="232" y="4"/>
                  </a:lnTo>
                  <a:lnTo>
                    <a:pt x="226" y="1"/>
                  </a:lnTo>
                  <a:lnTo>
                    <a:pt x="220" y="0"/>
                  </a:lnTo>
                  <a:lnTo>
                    <a:pt x="220" y="0"/>
                  </a:lnTo>
                  <a:lnTo>
                    <a:pt x="216" y="1"/>
                  </a:lnTo>
                  <a:lnTo>
                    <a:pt x="210" y="4"/>
                  </a:lnTo>
                  <a:lnTo>
                    <a:pt x="206" y="7"/>
                  </a:lnTo>
                  <a:lnTo>
                    <a:pt x="203" y="11"/>
                  </a:lnTo>
                  <a:lnTo>
                    <a:pt x="203" y="11"/>
                  </a:lnTo>
                  <a:lnTo>
                    <a:pt x="198" y="7"/>
                  </a:lnTo>
                  <a:lnTo>
                    <a:pt x="193" y="5"/>
                  </a:lnTo>
                  <a:lnTo>
                    <a:pt x="189" y="4"/>
                  </a:lnTo>
                  <a:lnTo>
                    <a:pt x="183" y="4"/>
                  </a:lnTo>
                  <a:lnTo>
                    <a:pt x="183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1" y="14"/>
                  </a:lnTo>
                  <a:lnTo>
                    <a:pt x="157" y="13"/>
                  </a:lnTo>
                  <a:lnTo>
                    <a:pt x="151" y="12"/>
                  </a:lnTo>
                  <a:lnTo>
                    <a:pt x="145" y="14"/>
                  </a:lnTo>
                  <a:lnTo>
                    <a:pt x="145" y="14"/>
                  </a:lnTo>
                  <a:lnTo>
                    <a:pt x="140" y="17"/>
                  </a:lnTo>
                  <a:lnTo>
                    <a:pt x="137" y="20"/>
                  </a:lnTo>
                  <a:lnTo>
                    <a:pt x="133" y="25"/>
                  </a:lnTo>
                  <a:lnTo>
                    <a:pt x="132" y="29"/>
                  </a:lnTo>
                  <a:lnTo>
                    <a:pt x="132" y="29"/>
                  </a:lnTo>
                  <a:lnTo>
                    <a:pt x="127" y="28"/>
                  </a:lnTo>
                  <a:lnTo>
                    <a:pt x="121" y="27"/>
                  </a:lnTo>
                  <a:lnTo>
                    <a:pt x="115" y="27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06" y="33"/>
                  </a:lnTo>
                  <a:lnTo>
                    <a:pt x="103" y="38"/>
                  </a:lnTo>
                  <a:lnTo>
                    <a:pt x="100" y="42"/>
                  </a:lnTo>
                  <a:lnTo>
                    <a:pt x="100" y="48"/>
                  </a:lnTo>
                  <a:lnTo>
                    <a:pt x="100" y="48"/>
                  </a:lnTo>
                  <a:lnTo>
                    <a:pt x="94" y="47"/>
                  </a:lnTo>
                  <a:lnTo>
                    <a:pt x="90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5" y="57"/>
                  </a:lnTo>
                  <a:lnTo>
                    <a:pt x="73" y="61"/>
                  </a:lnTo>
                  <a:lnTo>
                    <a:pt x="72" y="66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66" y="72"/>
                  </a:lnTo>
                  <a:lnTo>
                    <a:pt x="61" y="73"/>
                  </a:lnTo>
                  <a:lnTo>
                    <a:pt x="57" y="75"/>
                  </a:lnTo>
                  <a:lnTo>
                    <a:pt x="52" y="79"/>
                  </a:lnTo>
                  <a:lnTo>
                    <a:pt x="52" y="79"/>
                  </a:lnTo>
                  <a:lnTo>
                    <a:pt x="48" y="84"/>
                  </a:lnTo>
                  <a:lnTo>
                    <a:pt x="47" y="90"/>
                  </a:lnTo>
                  <a:lnTo>
                    <a:pt x="47" y="94"/>
                  </a:lnTo>
                  <a:lnTo>
                    <a:pt x="48" y="100"/>
                  </a:lnTo>
                  <a:lnTo>
                    <a:pt x="48" y="100"/>
                  </a:lnTo>
                  <a:lnTo>
                    <a:pt x="42" y="100"/>
                  </a:lnTo>
                  <a:lnTo>
                    <a:pt x="38" y="103"/>
                  </a:lnTo>
                  <a:lnTo>
                    <a:pt x="33" y="106"/>
                  </a:lnTo>
                  <a:lnTo>
                    <a:pt x="29" y="111"/>
                  </a:lnTo>
                  <a:lnTo>
                    <a:pt x="29" y="111"/>
                  </a:lnTo>
                  <a:lnTo>
                    <a:pt x="27" y="116"/>
                  </a:lnTo>
                  <a:lnTo>
                    <a:pt x="27" y="121"/>
                  </a:lnTo>
                  <a:lnTo>
                    <a:pt x="28" y="127"/>
                  </a:lnTo>
                  <a:lnTo>
                    <a:pt x="29" y="132"/>
                  </a:lnTo>
                  <a:lnTo>
                    <a:pt x="29" y="132"/>
                  </a:lnTo>
                  <a:lnTo>
                    <a:pt x="25" y="133"/>
                  </a:lnTo>
                  <a:lnTo>
                    <a:pt x="20" y="137"/>
                  </a:lnTo>
                  <a:lnTo>
                    <a:pt x="16" y="140"/>
                  </a:lnTo>
                  <a:lnTo>
                    <a:pt x="13" y="145"/>
                  </a:lnTo>
                  <a:lnTo>
                    <a:pt x="13" y="145"/>
                  </a:lnTo>
                  <a:lnTo>
                    <a:pt x="12" y="151"/>
                  </a:lnTo>
                  <a:lnTo>
                    <a:pt x="13" y="157"/>
                  </a:lnTo>
                  <a:lnTo>
                    <a:pt x="14" y="161"/>
                  </a:lnTo>
                  <a:lnTo>
                    <a:pt x="18" y="166"/>
                  </a:lnTo>
                  <a:lnTo>
                    <a:pt x="18" y="166"/>
                  </a:lnTo>
                  <a:lnTo>
                    <a:pt x="13" y="169"/>
                  </a:lnTo>
                  <a:lnTo>
                    <a:pt x="8" y="172"/>
                  </a:lnTo>
                  <a:lnTo>
                    <a:pt x="6" y="177"/>
                  </a:lnTo>
                  <a:lnTo>
                    <a:pt x="4" y="183"/>
                  </a:lnTo>
                  <a:lnTo>
                    <a:pt x="4" y="183"/>
                  </a:lnTo>
                  <a:lnTo>
                    <a:pt x="4" y="189"/>
                  </a:lnTo>
                  <a:lnTo>
                    <a:pt x="5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7" y="206"/>
                  </a:lnTo>
                  <a:lnTo>
                    <a:pt x="4" y="210"/>
                  </a:lnTo>
                  <a:lnTo>
                    <a:pt x="1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1" y="226"/>
                  </a:lnTo>
                  <a:lnTo>
                    <a:pt x="4" y="232"/>
                  </a:lnTo>
                  <a:lnTo>
                    <a:pt x="7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5" y="249"/>
                  </a:lnTo>
                  <a:lnTo>
                    <a:pt x="4" y="253"/>
                  </a:lnTo>
                  <a:lnTo>
                    <a:pt x="4" y="259"/>
                  </a:lnTo>
                  <a:lnTo>
                    <a:pt x="4" y="259"/>
                  </a:lnTo>
                  <a:lnTo>
                    <a:pt x="6" y="265"/>
                  </a:lnTo>
                  <a:lnTo>
                    <a:pt x="8" y="270"/>
                  </a:lnTo>
                  <a:lnTo>
                    <a:pt x="13" y="273"/>
                  </a:lnTo>
                  <a:lnTo>
                    <a:pt x="18" y="276"/>
                  </a:lnTo>
                  <a:lnTo>
                    <a:pt x="18" y="276"/>
                  </a:lnTo>
                  <a:lnTo>
                    <a:pt x="14" y="281"/>
                  </a:lnTo>
                  <a:lnTo>
                    <a:pt x="13" y="285"/>
                  </a:lnTo>
                  <a:lnTo>
                    <a:pt x="12" y="291"/>
                  </a:lnTo>
                  <a:lnTo>
                    <a:pt x="13" y="296"/>
                  </a:lnTo>
                  <a:lnTo>
                    <a:pt x="13" y="296"/>
                  </a:lnTo>
                  <a:lnTo>
                    <a:pt x="16" y="302"/>
                  </a:lnTo>
                  <a:lnTo>
                    <a:pt x="20" y="305"/>
                  </a:lnTo>
                  <a:lnTo>
                    <a:pt x="25" y="309"/>
                  </a:lnTo>
                  <a:lnTo>
                    <a:pt x="29" y="310"/>
                  </a:lnTo>
                  <a:lnTo>
                    <a:pt x="29" y="310"/>
                  </a:lnTo>
                  <a:lnTo>
                    <a:pt x="28" y="315"/>
                  </a:lnTo>
                  <a:lnTo>
                    <a:pt x="27" y="321"/>
                  </a:lnTo>
                  <a:lnTo>
                    <a:pt x="27" y="326"/>
                  </a:lnTo>
                  <a:lnTo>
                    <a:pt x="29" y="331"/>
                  </a:lnTo>
                  <a:lnTo>
                    <a:pt x="29" y="331"/>
                  </a:lnTo>
                  <a:lnTo>
                    <a:pt x="33" y="336"/>
                  </a:lnTo>
                  <a:lnTo>
                    <a:pt x="38" y="339"/>
                  </a:lnTo>
                  <a:lnTo>
                    <a:pt x="42" y="341"/>
                  </a:lnTo>
                  <a:lnTo>
                    <a:pt x="48" y="342"/>
                  </a:lnTo>
                  <a:lnTo>
                    <a:pt x="48" y="342"/>
                  </a:lnTo>
                  <a:lnTo>
                    <a:pt x="47" y="348"/>
                  </a:lnTo>
                  <a:lnTo>
                    <a:pt x="47" y="352"/>
                  </a:lnTo>
                  <a:lnTo>
                    <a:pt x="48" y="358"/>
                  </a:lnTo>
                  <a:lnTo>
                    <a:pt x="52" y="363"/>
                  </a:lnTo>
                  <a:lnTo>
                    <a:pt x="52" y="363"/>
                  </a:lnTo>
                  <a:lnTo>
                    <a:pt x="57" y="367"/>
                  </a:lnTo>
                  <a:lnTo>
                    <a:pt x="61" y="369"/>
                  </a:lnTo>
                  <a:lnTo>
                    <a:pt x="66" y="370"/>
                  </a:lnTo>
                  <a:lnTo>
                    <a:pt x="72" y="370"/>
                  </a:lnTo>
                  <a:lnTo>
                    <a:pt x="72" y="370"/>
                  </a:lnTo>
                  <a:lnTo>
                    <a:pt x="72" y="376"/>
                  </a:lnTo>
                  <a:lnTo>
                    <a:pt x="73" y="381"/>
                  </a:lnTo>
                  <a:lnTo>
                    <a:pt x="75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90" y="395"/>
                  </a:lnTo>
                  <a:lnTo>
                    <a:pt x="94" y="395"/>
                  </a:lnTo>
                  <a:lnTo>
                    <a:pt x="100" y="394"/>
                  </a:lnTo>
                  <a:lnTo>
                    <a:pt x="100" y="394"/>
                  </a:lnTo>
                  <a:lnTo>
                    <a:pt x="100" y="400"/>
                  </a:lnTo>
                  <a:lnTo>
                    <a:pt x="103" y="404"/>
                  </a:lnTo>
                  <a:lnTo>
                    <a:pt x="106" y="409"/>
                  </a:lnTo>
                  <a:lnTo>
                    <a:pt x="111" y="413"/>
                  </a:lnTo>
                  <a:lnTo>
                    <a:pt x="111" y="413"/>
                  </a:lnTo>
                  <a:lnTo>
                    <a:pt x="115" y="414"/>
                  </a:lnTo>
                  <a:lnTo>
                    <a:pt x="121" y="415"/>
                  </a:lnTo>
                  <a:lnTo>
                    <a:pt x="127" y="414"/>
                  </a:lnTo>
                  <a:lnTo>
                    <a:pt x="132" y="411"/>
                  </a:lnTo>
                  <a:lnTo>
                    <a:pt x="132" y="411"/>
                  </a:lnTo>
                  <a:lnTo>
                    <a:pt x="133" y="417"/>
                  </a:lnTo>
                  <a:lnTo>
                    <a:pt x="137" y="422"/>
                  </a:lnTo>
                  <a:lnTo>
                    <a:pt x="140" y="425"/>
                  </a:lnTo>
                  <a:lnTo>
                    <a:pt x="145" y="428"/>
                  </a:lnTo>
                  <a:lnTo>
                    <a:pt x="145" y="428"/>
                  </a:lnTo>
                  <a:lnTo>
                    <a:pt x="151" y="429"/>
                  </a:lnTo>
                  <a:lnTo>
                    <a:pt x="157" y="429"/>
                  </a:lnTo>
                  <a:lnTo>
                    <a:pt x="161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3" y="438"/>
                  </a:lnTo>
                  <a:lnTo>
                    <a:pt x="183" y="438"/>
                  </a:lnTo>
                  <a:lnTo>
                    <a:pt x="189" y="438"/>
                  </a:lnTo>
                  <a:lnTo>
                    <a:pt x="193" y="437"/>
                  </a:lnTo>
                  <a:lnTo>
                    <a:pt x="198" y="435"/>
                  </a:lnTo>
                  <a:lnTo>
                    <a:pt x="203" y="431"/>
                  </a:lnTo>
                  <a:lnTo>
                    <a:pt x="203" y="431"/>
                  </a:lnTo>
                  <a:lnTo>
                    <a:pt x="206" y="435"/>
                  </a:lnTo>
                  <a:lnTo>
                    <a:pt x="210" y="438"/>
                  </a:lnTo>
                  <a:lnTo>
                    <a:pt x="216" y="441"/>
                  </a:lnTo>
                  <a:lnTo>
                    <a:pt x="220" y="442"/>
                  </a:lnTo>
                  <a:lnTo>
                    <a:pt x="220" y="442"/>
                  </a:lnTo>
                  <a:lnTo>
                    <a:pt x="226" y="441"/>
                  </a:lnTo>
                  <a:lnTo>
                    <a:pt x="232" y="438"/>
                  </a:lnTo>
                  <a:lnTo>
                    <a:pt x="236" y="435"/>
                  </a:lnTo>
                  <a:lnTo>
                    <a:pt x="239" y="431"/>
                  </a:lnTo>
                  <a:lnTo>
                    <a:pt x="239" y="431"/>
                  </a:lnTo>
                  <a:lnTo>
                    <a:pt x="243" y="435"/>
                  </a:lnTo>
                  <a:lnTo>
                    <a:pt x="247" y="437"/>
                  </a:lnTo>
                  <a:lnTo>
                    <a:pt x="253" y="438"/>
                  </a:lnTo>
                  <a:lnTo>
                    <a:pt x="259" y="438"/>
                  </a:lnTo>
                  <a:lnTo>
                    <a:pt x="259" y="438"/>
                  </a:lnTo>
                  <a:lnTo>
                    <a:pt x="265" y="436"/>
                  </a:lnTo>
                  <a:lnTo>
                    <a:pt x="269" y="434"/>
                  </a:lnTo>
                  <a:lnTo>
                    <a:pt x="273" y="429"/>
                  </a:lnTo>
                  <a:lnTo>
                    <a:pt x="276" y="424"/>
                  </a:lnTo>
                  <a:lnTo>
                    <a:pt x="276" y="424"/>
                  </a:lnTo>
                  <a:lnTo>
                    <a:pt x="280" y="428"/>
                  </a:lnTo>
                  <a:lnTo>
                    <a:pt x="285" y="429"/>
                  </a:lnTo>
                  <a:lnTo>
                    <a:pt x="291" y="429"/>
                  </a:lnTo>
                  <a:lnTo>
                    <a:pt x="296" y="428"/>
                  </a:lnTo>
                  <a:lnTo>
                    <a:pt x="296" y="428"/>
                  </a:lnTo>
                  <a:lnTo>
                    <a:pt x="302" y="425"/>
                  </a:lnTo>
                  <a:lnTo>
                    <a:pt x="305" y="422"/>
                  </a:lnTo>
                  <a:lnTo>
                    <a:pt x="309" y="417"/>
                  </a:lnTo>
                  <a:lnTo>
                    <a:pt x="310" y="411"/>
                  </a:lnTo>
                  <a:lnTo>
                    <a:pt x="310" y="411"/>
                  </a:lnTo>
                  <a:lnTo>
                    <a:pt x="315" y="414"/>
                  </a:lnTo>
                  <a:lnTo>
                    <a:pt x="321" y="415"/>
                  </a:lnTo>
                  <a:lnTo>
                    <a:pt x="326" y="414"/>
                  </a:lnTo>
                  <a:lnTo>
                    <a:pt x="331" y="413"/>
                  </a:lnTo>
                  <a:lnTo>
                    <a:pt x="331" y="413"/>
                  </a:lnTo>
                  <a:lnTo>
                    <a:pt x="336" y="409"/>
                  </a:lnTo>
                  <a:lnTo>
                    <a:pt x="339" y="404"/>
                  </a:lnTo>
                  <a:lnTo>
                    <a:pt x="341" y="400"/>
                  </a:lnTo>
                  <a:lnTo>
                    <a:pt x="342" y="394"/>
                  </a:lnTo>
                  <a:lnTo>
                    <a:pt x="342" y="394"/>
                  </a:lnTo>
                  <a:lnTo>
                    <a:pt x="346" y="395"/>
                  </a:lnTo>
                  <a:lnTo>
                    <a:pt x="352" y="395"/>
                  </a:lnTo>
                  <a:lnTo>
                    <a:pt x="358" y="392"/>
                  </a:lnTo>
                  <a:lnTo>
                    <a:pt x="363" y="390"/>
                  </a:lnTo>
                  <a:lnTo>
                    <a:pt x="363" y="390"/>
                  </a:lnTo>
                  <a:lnTo>
                    <a:pt x="366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70" y="370"/>
                  </a:lnTo>
                  <a:lnTo>
                    <a:pt x="370" y="370"/>
                  </a:lnTo>
                  <a:lnTo>
                    <a:pt x="375" y="370"/>
                  </a:lnTo>
                  <a:lnTo>
                    <a:pt x="381" y="369"/>
                  </a:lnTo>
                  <a:lnTo>
                    <a:pt x="385" y="367"/>
                  </a:lnTo>
                  <a:lnTo>
                    <a:pt x="390" y="363"/>
                  </a:lnTo>
                  <a:lnTo>
                    <a:pt x="390" y="363"/>
                  </a:lnTo>
                  <a:lnTo>
                    <a:pt x="392" y="358"/>
                  </a:lnTo>
                  <a:lnTo>
                    <a:pt x="395" y="352"/>
                  </a:lnTo>
                  <a:lnTo>
                    <a:pt x="395" y="348"/>
                  </a:lnTo>
                  <a:lnTo>
                    <a:pt x="394" y="342"/>
                  </a:lnTo>
                  <a:lnTo>
                    <a:pt x="394" y="342"/>
                  </a:lnTo>
                  <a:lnTo>
                    <a:pt x="398" y="341"/>
                  </a:lnTo>
                  <a:lnTo>
                    <a:pt x="404" y="339"/>
                  </a:lnTo>
                  <a:lnTo>
                    <a:pt x="409" y="336"/>
                  </a:lnTo>
                  <a:lnTo>
                    <a:pt x="412" y="331"/>
                  </a:lnTo>
                  <a:lnTo>
                    <a:pt x="412" y="331"/>
                  </a:lnTo>
                  <a:lnTo>
                    <a:pt x="414" y="326"/>
                  </a:lnTo>
                  <a:lnTo>
                    <a:pt x="415" y="321"/>
                  </a:lnTo>
                  <a:lnTo>
                    <a:pt x="414" y="315"/>
                  </a:lnTo>
                  <a:lnTo>
                    <a:pt x="411" y="310"/>
                  </a:lnTo>
                  <a:lnTo>
                    <a:pt x="411" y="310"/>
                  </a:lnTo>
                  <a:lnTo>
                    <a:pt x="417" y="309"/>
                  </a:lnTo>
                  <a:lnTo>
                    <a:pt x="422" y="305"/>
                  </a:lnTo>
                  <a:lnTo>
                    <a:pt x="425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9" y="291"/>
                  </a:lnTo>
                  <a:lnTo>
                    <a:pt x="429" y="285"/>
                  </a:lnTo>
                  <a:lnTo>
                    <a:pt x="428" y="281"/>
                  </a:lnTo>
                  <a:lnTo>
                    <a:pt x="424" y="276"/>
                  </a:lnTo>
                  <a:lnTo>
                    <a:pt x="424" y="276"/>
                  </a:lnTo>
                  <a:lnTo>
                    <a:pt x="429" y="273"/>
                  </a:lnTo>
                  <a:lnTo>
                    <a:pt x="434" y="269"/>
                  </a:lnTo>
                  <a:lnTo>
                    <a:pt x="436" y="265"/>
                  </a:lnTo>
                  <a:lnTo>
                    <a:pt x="438" y="259"/>
                  </a:lnTo>
                  <a:lnTo>
                    <a:pt x="438" y="259"/>
                  </a:lnTo>
                  <a:lnTo>
                    <a:pt x="438" y="253"/>
                  </a:lnTo>
                  <a:lnTo>
                    <a:pt x="437" y="249"/>
                  </a:lnTo>
                  <a:lnTo>
                    <a:pt x="435" y="243"/>
                  </a:lnTo>
                  <a:lnTo>
                    <a:pt x="431" y="239"/>
                  </a:lnTo>
                  <a:lnTo>
                    <a:pt x="431" y="239"/>
                  </a:lnTo>
                  <a:close/>
                </a:path>
              </a:pathLst>
            </a:custGeom>
            <a:solidFill>
              <a:srgbClr val="ABB4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endParaRPr>
            </a:p>
          </p:txBody>
        </p:sp>
        <p:sp>
          <p:nvSpPr>
            <p:cNvPr id="69" name="Freeform 15"/>
            <p:cNvSpPr>
              <a:spLocks/>
            </p:cNvSpPr>
            <p:nvPr userDrawn="1"/>
          </p:nvSpPr>
          <p:spPr bwMode="auto">
            <a:xfrm>
              <a:off x="4848230" y="2815967"/>
              <a:ext cx="470845" cy="470845"/>
            </a:xfrm>
            <a:custGeom>
              <a:avLst/>
              <a:gdLst>
                <a:gd name="T0" fmla="*/ 386 w 386"/>
                <a:gd name="T1" fmla="*/ 192 h 386"/>
                <a:gd name="T2" fmla="*/ 382 w 386"/>
                <a:gd name="T3" fmla="*/ 231 h 386"/>
                <a:gd name="T4" fmla="*/ 370 w 386"/>
                <a:gd name="T5" fmla="*/ 268 h 386"/>
                <a:gd name="T6" fmla="*/ 353 w 386"/>
                <a:gd name="T7" fmla="*/ 301 h 386"/>
                <a:gd name="T8" fmla="*/ 329 w 386"/>
                <a:gd name="T9" fmla="*/ 329 h 386"/>
                <a:gd name="T10" fmla="*/ 301 w 386"/>
                <a:gd name="T11" fmla="*/ 353 h 386"/>
                <a:gd name="T12" fmla="*/ 268 w 386"/>
                <a:gd name="T13" fmla="*/ 370 h 386"/>
                <a:gd name="T14" fmla="*/ 231 w 386"/>
                <a:gd name="T15" fmla="*/ 382 h 386"/>
                <a:gd name="T16" fmla="*/ 192 w 386"/>
                <a:gd name="T17" fmla="*/ 386 h 386"/>
                <a:gd name="T18" fmla="*/ 174 w 386"/>
                <a:gd name="T19" fmla="*/ 385 h 386"/>
                <a:gd name="T20" fmla="*/ 136 w 386"/>
                <a:gd name="T21" fmla="*/ 377 h 386"/>
                <a:gd name="T22" fmla="*/ 100 w 386"/>
                <a:gd name="T23" fmla="*/ 362 h 386"/>
                <a:gd name="T24" fmla="*/ 70 w 386"/>
                <a:gd name="T25" fmla="*/ 342 h 386"/>
                <a:gd name="T26" fmla="*/ 44 w 386"/>
                <a:gd name="T27" fmla="*/ 315 h 386"/>
                <a:gd name="T28" fmla="*/ 24 w 386"/>
                <a:gd name="T29" fmla="*/ 284 h 386"/>
                <a:gd name="T30" fmla="*/ 9 w 386"/>
                <a:gd name="T31" fmla="*/ 250 h 386"/>
                <a:gd name="T32" fmla="*/ 1 w 386"/>
                <a:gd name="T33" fmla="*/ 212 h 386"/>
                <a:gd name="T34" fmla="*/ 0 w 386"/>
                <a:gd name="T35" fmla="*/ 192 h 386"/>
                <a:gd name="T36" fmla="*/ 4 w 386"/>
                <a:gd name="T37" fmla="*/ 154 h 386"/>
                <a:gd name="T38" fmla="*/ 16 w 386"/>
                <a:gd name="T39" fmla="*/ 118 h 386"/>
                <a:gd name="T40" fmla="*/ 33 w 386"/>
                <a:gd name="T41" fmla="*/ 85 h 386"/>
                <a:gd name="T42" fmla="*/ 57 w 386"/>
                <a:gd name="T43" fmla="*/ 57 h 386"/>
                <a:gd name="T44" fmla="*/ 85 w 386"/>
                <a:gd name="T45" fmla="*/ 33 h 386"/>
                <a:gd name="T46" fmla="*/ 118 w 386"/>
                <a:gd name="T47" fmla="*/ 16 h 386"/>
                <a:gd name="T48" fmla="*/ 153 w 386"/>
                <a:gd name="T49" fmla="*/ 4 h 386"/>
                <a:gd name="T50" fmla="*/ 192 w 386"/>
                <a:gd name="T51" fmla="*/ 0 h 386"/>
                <a:gd name="T52" fmla="*/ 212 w 386"/>
                <a:gd name="T53" fmla="*/ 1 h 386"/>
                <a:gd name="T54" fmla="*/ 250 w 386"/>
                <a:gd name="T55" fmla="*/ 9 h 386"/>
                <a:gd name="T56" fmla="*/ 284 w 386"/>
                <a:gd name="T57" fmla="*/ 24 h 386"/>
                <a:gd name="T58" fmla="*/ 315 w 386"/>
                <a:gd name="T59" fmla="*/ 44 h 386"/>
                <a:gd name="T60" fmla="*/ 342 w 386"/>
                <a:gd name="T61" fmla="*/ 70 h 386"/>
                <a:gd name="T62" fmla="*/ 362 w 386"/>
                <a:gd name="T63" fmla="*/ 100 h 386"/>
                <a:gd name="T64" fmla="*/ 377 w 386"/>
                <a:gd name="T65" fmla="*/ 136 h 386"/>
                <a:gd name="T66" fmla="*/ 384 w 386"/>
                <a:gd name="T67" fmla="*/ 174 h 386"/>
                <a:gd name="T68" fmla="*/ 386 w 386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6" h="386">
                  <a:moveTo>
                    <a:pt x="386" y="192"/>
                  </a:moveTo>
                  <a:lnTo>
                    <a:pt x="386" y="192"/>
                  </a:lnTo>
                  <a:lnTo>
                    <a:pt x="384" y="212"/>
                  </a:lnTo>
                  <a:lnTo>
                    <a:pt x="382" y="231"/>
                  </a:lnTo>
                  <a:lnTo>
                    <a:pt x="377" y="250"/>
                  </a:lnTo>
                  <a:lnTo>
                    <a:pt x="370" y="268"/>
                  </a:lnTo>
                  <a:lnTo>
                    <a:pt x="362" y="284"/>
                  </a:lnTo>
                  <a:lnTo>
                    <a:pt x="353" y="301"/>
                  </a:lnTo>
                  <a:lnTo>
                    <a:pt x="342" y="315"/>
                  </a:lnTo>
                  <a:lnTo>
                    <a:pt x="329" y="329"/>
                  </a:lnTo>
                  <a:lnTo>
                    <a:pt x="315" y="342"/>
                  </a:lnTo>
                  <a:lnTo>
                    <a:pt x="301" y="353"/>
                  </a:lnTo>
                  <a:lnTo>
                    <a:pt x="284" y="362"/>
                  </a:lnTo>
                  <a:lnTo>
                    <a:pt x="268" y="370"/>
                  </a:lnTo>
                  <a:lnTo>
                    <a:pt x="250" y="377"/>
                  </a:lnTo>
                  <a:lnTo>
                    <a:pt x="231" y="382"/>
                  </a:lnTo>
                  <a:lnTo>
                    <a:pt x="212" y="385"/>
                  </a:lnTo>
                  <a:lnTo>
                    <a:pt x="192" y="386"/>
                  </a:lnTo>
                  <a:lnTo>
                    <a:pt x="192" y="386"/>
                  </a:lnTo>
                  <a:lnTo>
                    <a:pt x="174" y="385"/>
                  </a:lnTo>
                  <a:lnTo>
                    <a:pt x="153" y="382"/>
                  </a:lnTo>
                  <a:lnTo>
                    <a:pt x="136" y="377"/>
                  </a:lnTo>
                  <a:lnTo>
                    <a:pt x="118" y="370"/>
                  </a:lnTo>
                  <a:lnTo>
                    <a:pt x="100" y="362"/>
                  </a:lnTo>
                  <a:lnTo>
                    <a:pt x="85" y="353"/>
                  </a:lnTo>
                  <a:lnTo>
                    <a:pt x="70" y="342"/>
                  </a:lnTo>
                  <a:lnTo>
                    <a:pt x="57" y="329"/>
                  </a:lnTo>
                  <a:lnTo>
                    <a:pt x="44" y="315"/>
                  </a:lnTo>
                  <a:lnTo>
                    <a:pt x="33" y="301"/>
                  </a:lnTo>
                  <a:lnTo>
                    <a:pt x="24" y="284"/>
                  </a:lnTo>
                  <a:lnTo>
                    <a:pt x="16" y="268"/>
                  </a:lnTo>
                  <a:lnTo>
                    <a:pt x="9" y="250"/>
                  </a:lnTo>
                  <a:lnTo>
                    <a:pt x="4" y="231"/>
                  </a:lnTo>
                  <a:lnTo>
                    <a:pt x="1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1" y="174"/>
                  </a:lnTo>
                  <a:lnTo>
                    <a:pt x="4" y="154"/>
                  </a:lnTo>
                  <a:lnTo>
                    <a:pt x="9" y="136"/>
                  </a:lnTo>
                  <a:lnTo>
                    <a:pt x="16" y="118"/>
                  </a:lnTo>
                  <a:lnTo>
                    <a:pt x="24" y="100"/>
                  </a:lnTo>
                  <a:lnTo>
                    <a:pt x="33" y="85"/>
                  </a:lnTo>
                  <a:lnTo>
                    <a:pt x="44" y="70"/>
                  </a:lnTo>
                  <a:lnTo>
                    <a:pt x="57" y="57"/>
                  </a:lnTo>
                  <a:lnTo>
                    <a:pt x="70" y="44"/>
                  </a:lnTo>
                  <a:lnTo>
                    <a:pt x="85" y="33"/>
                  </a:lnTo>
                  <a:lnTo>
                    <a:pt x="100" y="24"/>
                  </a:lnTo>
                  <a:lnTo>
                    <a:pt x="118" y="16"/>
                  </a:lnTo>
                  <a:lnTo>
                    <a:pt x="136" y="9"/>
                  </a:lnTo>
                  <a:lnTo>
                    <a:pt x="153" y="4"/>
                  </a:lnTo>
                  <a:lnTo>
                    <a:pt x="174" y="1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12" y="1"/>
                  </a:lnTo>
                  <a:lnTo>
                    <a:pt x="231" y="4"/>
                  </a:lnTo>
                  <a:lnTo>
                    <a:pt x="250" y="9"/>
                  </a:lnTo>
                  <a:lnTo>
                    <a:pt x="268" y="16"/>
                  </a:lnTo>
                  <a:lnTo>
                    <a:pt x="284" y="24"/>
                  </a:lnTo>
                  <a:lnTo>
                    <a:pt x="301" y="33"/>
                  </a:lnTo>
                  <a:lnTo>
                    <a:pt x="315" y="44"/>
                  </a:lnTo>
                  <a:lnTo>
                    <a:pt x="329" y="57"/>
                  </a:lnTo>
                  <a:lnTo>
                    <a:pt x="342" y="70"/>
                  </a:lnTo>
                  <a:lnTo>
                    <a:pt x="353" y="85"/>
                  </a:lnTo>
                  <a:lnTo>
                    <a:pt x="362" y="100"/>
                  </a:lnTo>
                  <a:lnTo>
                    <a:pt x="370" y="118"/>
                  </a:lnTo>
                  <a:lnTo>
                    <a:pt x="377" y="136"/>
                  </a:lnTo>
                  <a:lnTo>
                    <a:pt x="382" y="154"/>
                  </a:lnTo>
                  <a:lnTo>
                    <a:pt x="384" y="174"/>
                  </a:lnTo>
                  <a:lnTo>
                    <a:pt x="386" y="192"/>
                  </a:lnTo>
                  <a:lnTo>
                    <a:pt x="386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endParaRPr>
            </a:p>
          </p:txBody>
        </p:sp>
        <p:sp>
          <p:nvSpPr>
            <p:cNvPr id="70" name="Freeform 5"/>
            <p:cNvSpPr>
              <a:spLocks/>
            </p:cNvSpPr>
            <p:nvPr/>
          </p:nvSpPr>
          <p:spPr bwMode="auto">
            <a:xfrm>
              <a:off x="4947921" y="2966557"/>
              <a:ext cx="271462" cy="169664"/>
            </a:xfrm>
            <a:custGeom>
              <a:avLst/>
              <a:gdLst>
                <a:gd name="T0" fmla="*/ 450 w 512"/>
                <a:gd name="T1" fmla="*/ 320 h 320"/>
                <a:gd name="T2" fmla="*/ 460 w 512"/>
                <a:gd name="T3" fmla="*/ 318 h 320"/>
                <a:gd name="T4" fmla="*/ 478 w 512"/>
                <a:gd name="T5" fmla="*/ 312 h 320"/>
                <a:gd name="T6" fmla="*/ 492 w 512"/>
                <a:gd name="T7" fmla="*/ 298 h 320"/>
                <a:gd name="T8" fmla="*/ 504 w 512"/>
                <a:gd name="T9" fmla="*/ 274 h 320"/>
                <a:gd name="T10" fmla="*/ 512 w 512"/>
                <a:gd name="T11" fmla="*/ 240 h 320"/>
                <a:gd name="T12" fmla="*/ 512 w 512"/>
                <a:gd name="T13" fmla="*/ 222 h 320"/>
                <a:gd name="T14" fmla="*/ 508 w 512"/>
                <a:gd name="T15" fmla="*/ 198 h 320"/>
                <a:gd name="T16" fmla="*/ 496 w 512"/>
                <a:gd name="T17" fmla="*/ 178 h 320"/>
                <a:gd name="T18" fmla="*/ 482 w 512"/>
                <a:gd name="T19" fmla="*/ 164 h 320"/>
                <a:gd name="T20" fmla="*/ 448 w 512"/>
                <a:gd name="T21" fmla="*/ 148 h 320"/>
                <a:gd name="T22" fmla="*/ 420 w 512"/>
                <a:gd name="T23" fmla="*/ 142 h 320"/>
                <a:gd name="T24" fmla="*/ 424 w 512"/>
                <a:gd name="T25" fmla="*/ 126 h 320"/>
                <a:gd name="T26" fmla="*/ 424 w 512"/>
                <a:gd name="T27" fmla="*/ 86 h 320"/>
                <a:gd name="T28" fmla="*/ 418 w 512"/>
                <a:gd name="T29" fmla="*/ 64 h 320"/>
                <a:gd name="T30" fmla="*/ 402 w 512"/>
                <a:gd name="T31" fmla="*/ 40 h 320"/>
                <a:gd name="T32" fmla="*/ 376 w 512"/>
                <a:gd name="T33" fmla="*/ 20 h 320"/>
                <a:gd name="T34" fmla="*/ 338 w 512"/>
                <a:gd name="T35" fmla="*/ 4 h 320"/>
                <a:gd name="T36" fmla="*/ 322 w 512"/>
                <a:gd name="T37" fmla="*/ 0 h 320"/>
                <a:gd name="T38" fmla="*/ 292 w 512"/>
                <a:gd name="T39" fmla="*/ 0 h 320"/>
                <a:gd name="T40" fmla="*/ 268 w 512"/>
                <a:gd name="T41" fmla="*/ 8 h 320"/>
                <a:gd name="T42" fmla="*/ 248 w 512"/>
                <a:gd name="T43" fmla="*/ 22 h 320"/>
                <a:gd name="T44" fmla="*/ 226 w 512"/>
                <a:gd name="T45" fmla="*/ 44 h 320"/>
                <a:gd name="T46" fmla="*/ 210 w 512"/>
                <a:gd name="T47" fmla="*/ 74 h 320"/>
                <a:gd name="T48" fmla="*/ 206 w 512"/>
                <a:gd name="T49" fmla="*/ 64 h 320"/>
                <a:gd name="T50" fmla="*/ 190 w 512"/>
                <a:gd name="T51" fmla="*/ 48 h 320"/>
                <a:gd name="T52" fmla="*/ 162 w 512"/>
                <a:gd name="T53" fmla="*/ 36 h 320"/>
                <a:gd name="T54" fmla="*/ 142 w 512"/>
                <a:gd name="T55" fmla="*/ 34 h 320"/>
                <a:gd name="T56" fmla="*/ 120 w 512"/>
                <a:gd name="T57" fmla="*/ 40 h 320"/>
                <a:gd name="T58" fmla="*/ 108 w 512"/>
                <a:gd name="T59" fmla="*/ 44 h 320"/>
                <a:gd name="T60" fmla="*/ 88 w 512"/>
                <a:gd name="T61" fmla="*/ 58 h 320"/>
                <a:gd name="T62" fmla="*/ 74 w 512"/>
                <a:gd name="T63" fmla="*/ 74 h 320"/>
                <a:gd name="T64" fmla="*/ 64 w 512"/>
                <a:gd name="T65" fmla="*/ 100 h 320"/>
                <a:gd name="T66" fmla="*/ 60 w 512"/>
                <a:gd name="T67" fmla="*/ 130 h 320"/>
                <a:gd name="T68" fmla="*/ 60 w 512"/>
                <a:gd name="T69" fmla="*/ 144 h 320"/>
                <a:gd name="T70" fmla="*/ 40 w 512"/>
                <a:gd name="T71" fmla="*/ 150 h 320"/>
                <a:gd name="T72" fmla="*/ 18 w 512"/>
                <a:gd name="T73" fmla="*/ 166 h 320"/>
                <a:gd name="T74" fmla="*/ 6 w 512"/>
                <a:gd name="T75" fmla="*/ 186 h 320"/>
                <a:gd name="T76" fmla="*/ 0 w 512"/>
                <a:gd name="T77" fmla="*/ 204 h 320"/>
                <a:gd name="T78" fmla="*/ 0 w 512"/>
                <a:gd name="T79" fmla="*/ 214 h 320"/>
                <a:gd name="T80" fmla="*/ 2 w 512"/>
                <a:gd name="T81" fmla="*/ 244 h 320"/>
                <a:gd name="T82" fmla="*/ 10 w 512"/>
                <a:gd name="T83" fmla="*/ 268 h 320"/>
                <a:gd name="T84" fmla="*/ 30 w 512"/>
                <a:gd name="T85" fmla="*/ 300 h 320"/>
                <a:gd name="T86" fmla="*/ 50 w 512"/>
                <a:gd name="T87" fmla="*/ 316 h 320"/>
                <a:gd name="T88" fmla="*/ 60 w 512"/>
                <a:gd name="T89" fmla="*/ 320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12" h="320">
                  <a:moveTo>
                    <a:pt x="60" y="320"/>
                  </a:moveTo>
                  <a:lnTo>
                    <a:pt x="450" y="320"/>
                  </a:lnTo>
                  <a:lnTo>
                    <a:pt x="450" y="320"/>
                  </a:lnTo>
                  <a:lnTo>
                    <a:pt x="460" y="318"/>
                  </a:lnTo>
                  <a:lnTo>
                    <a:pt x="470" y="316"/>
                  </a:lnTo>
                  <a:lnTo>
                    <a:pt x="478" y="312"/>
                  </a:lnTo>
                  <a:lnTo>
                    <a:pt x="486" y="306"/>
                  </a:lnTo>
                  <a:lnTo>
                    <a:pt x="492" y="298"/>
                  </a:lnTo>
                  <a:lnTo>
                    <a:pt x="496" y="290"/>
                  </a:lnTo>
                  <a:lnTo>
                    <a:pt x="504" y="274"/>
                  </a:lnTo>
                  <a:lnTo>
                    <a:pt x="508" y="256"/>
                  </a:lnTo>
                  <a:lnTo>
                    <a:pt x="512" y="240"/>
                  </a:lnTo>
                  <a:lnTo>
                    <a:pt x="512" y="222"/>
                  </a:lnTo>
                  <a:lnTo>
                    <a:pt x="512" y="222"/>
                  </a:lnTo>
                  <a:lnTo>
                    <a:pt x="510" y="210"/>
                  </a:lnTo>
                  <a:lnTo>
                    <a:pt x="508" y="198"/>
                  </a:lnTo>
                  <a:lnTo>
                    <a:pt x="502" y="188"/>
                  </a:lnTo>
                  <a:lnTo>
                    <a:pt x="496" y="178"/>
                  </a:lnTo>
                  <a:lnTo>
                    <a:pt x="490" y="170"/>
                  </a:lnTo>
                  <a:lnTo>
                    <a:pt x="482" y="164"/>
                  </a:lnTo>
                  <a:lnTo>
                    <a:pt x="464" y="154"/>
                  </a:lnTo>
                  <a:lnTo>
                    <a:pt x="448" y="148"/>
                  </a:lnTo>
                  <a:lnTo>
                    <a:pt x="434" y="144"/>
                  </a:lnTo>
                  <a:lnTo>
                    <a:pt x="420" y="142"/>
                  </a:lnTo>
                  <a:lnTo>
                    <a:pt x="420" y="142"/>
                  </a:lnTo>
                  <a:lnTo>
                    <a:pt x="424" y="126"/>
                  </a:lnTo>
                  <a:lnTo>
                    <a:pt x="426" y="108"/>
                  </a:lnTo>
                  <a:lnTo>
                    <a:pt x="424" y="86"/>
                  </a:lnTo>
                  <a:lnTo>
                    <a:pt x="422" y="76"/>
                  </a:lnTo>
                  <a:lnTo>
                    <a:pt x="418" y="64"/>
                  </a:lnTo>
                  <a:lnTo>
                    <a:pt x="410" y="52"/>
                  </a:lnTo>
                  <a:lnTo>
                    <a:pt x="402" y="40"/>
                  </a:lnTo>
                  <a:lnTo>
                    <a:pt x="390" y="30"/>
                  </a:lnTo>
                  <a:lnTo>
                    <a:pt x="376" y="20"/>
                  </a:lnTo>
                  <a:lnTo>
                    <a:pt x="360" y="12"/>
                  </a:lnTo>
                  <a:lnTo>
                    <a:pt x="338" y="4"/>
                  </a:lnTo>
                  <a:lnTo>
                    <a:pt x="338" y="4"/>
                  </a:lnTo>
                  <a:lnTo>
                    <a:pt x="322" y="0"/>
                  </a:lnTo>
                  <a:lnTo>
                    <a:pt x="306" y="0"/>
                  </a:lnTo>
                  <a:lnTo>
                    <a:pt x="292" y="0"/>
                  </a:lnTo>
                  <a:lnTo>
                    <a:pt x="280" y="4"/>
                  </a:lnTo>
                  <a:lnTo>
                    <a:pt x="268" y="8"/>
                  </a:lnTo>
                  <a:lnTo>
                    <a:pt x="258" y="14"/>
                  </a:lnTo>
                  <a:lnTo>
                    <a:pt x="248" y="22"/>
                  </a:lnTo>
                  <a:lnTo>
                    <a:pt x="240" y="28"/>
                  </a:lnTo>
                  <a:lnTo>
                    <a:pt x="226" y="44"/>
                  </a:lnTo>
                  <a:lnTo>
                    <a:pt x="216" y="58"/>
                  </a:lnTo>
                  <a:lnTo>
                    <a:pt x="210" y="74"/>
                  </a:lnTo>
                  <a:lnTo>
                    <a:pt x="210" y="74"/>
                  </a:lnTo>
                  <a:lnTo>
                    <a:pt x="206" y="64"/>
                  </a:lnTo>
                  <a:lnTo>
                    <a:pt x="198" y="56"/>
                  </a:lnTo>
                  <a:lnTo>
                    <a:pt x="190" y="48"/>
                  </a:lnTo>
                  <a:lnTo>
                    <a:pt x="178" y="40"/>
                  </a:lnTo>
                  <a:lnTo>
                    <a:pt x="162" y="36"/>
                  </a:lnTo>
                  <a:lnTo>
                    <a:pt x="152" y="34"/>
                  </a:lnTo>
                  <a:lnTo>
                    <a:pt x="142" y="34"/>
                  </a:lnTo>
                  <a:lnTo>
                    <a:pt x="132" y="36"/>
                  </a:lnTo>
                  <a:lnTo>
                    <a:pt x="120" y="40"/>
                  </a:lnTo>
                  <a:lnTo>
                    <a:pt x="120" y="40"/>
                  </a:lnTo>
                  <a:lnTo>
                    <a:pt x="108" y="44"/>
                  </a:lnTo>
                  <a:lnTo>
                    <a:pt x="98" y="50"/>
                  </a:lnTo>
                  <a:lnTo>
                    <a:pt x="88" y="58"/>
                  </a:lnTo>
                  <a:lnTo>
                    <a:pt x="80" y="66"/>
                  </a:lnTo>
                  <a:lnTo>
                    <a:pt x="74" y="74"/>
                  </a:lnTo>
                  <a:lnTo>
                    <a:pt x="70" y="82"/>
                  </a:lnTo>
                  <a:lnTo>
                    <a:pt x="64" y="100"/>
                  </a:lnTo>
                  <a:lnTo>
                    <a:pt x="60" y="116"/>
                  </a:lnTo>
                  <a:lnTo>
                    <a:pt x="60" y="130"/>
                  </a:lnTo>
                  <a:lnTo>
                    <a:pt x="60" y="144"/>
                  </a:lnTo>
                  <a:lnTo>
                    <a:pt x="60" y="144"/>
                  </a:lnTo>
                  <a:lnTo>
                    <a:pt x="50" y="146"/>
                  </a:lnTo>
                  <a:lnTo>
                    <a:pt x="40" y="150"/>
                  </a:lnTo>
                  <a:lnTo>
                    <a:pt x="30" y="156"/>
                  </a:lnTo>
                  <a:lnTo>
                    <a:pt x="18" y="166"/>
                  </a:lnTo>
                  <a:lnTo>
                    <a:pt x="10" y="178"/>
                  </a:lnTo>
                  <a:lnTo>
                    <a:pt x="6" y="186"/>
                  </a:lnTo>
                  <a:lnTo>
                    <a:pt x="2" y="194"/>
                  </a:lnTo>
                  <a:lnTo>
                    <a:pt x="0" y="204"/>
                  </a:lnTo>
                  <a:lnTo>
                    <a:pt x="0" y="214"/>
                  </a:lnTo>
                  <a:lnTo>
                    <a:pt x="0" y="214"/>
                  </a:lnTo>
                  <a:lnTo>
                    <a:pt x="0" y="230"/>
                  </a:lnTo>
                  <a:lnTo>
                    <a:pt x="2" y="244"/>
                  </a:lnTo>
                  <a:lnTo>
                    <a:pt x="6" y="258"/>
                  </a:lnTo>
                  <a:lnTo>
                    <a:pt x="10" y="268"/>
                  </a:lnTo>
                  <a:lnTo>
                    <a:pt x="20" y="286"/>
                  </a:lnTo>
                  <a:lnTo>
                    <a:pt x="30" y="300"/>
                  </a:lnTo>
                  <a:lnTo>
                    <a:pt x="40" y="310"/>
                  </a:lnTo>
                  <a:lnTo>
                    <a:pt x="50" y="316"/>
                  </a:lnTo>
                  <a:lnTo>
                    <a:pt x="60" y="320"/>
                  </a:lnTo>
                  <a:lnTo>
                    <a:pt x="60" y="32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endParaRPr>
            </a:p>
          </p:txBody>
        </p:sp>
      </p:grpSp>
      <p:grpSp>
        <p:nvGrpSpPr>
          <p:cNvPr id="71" name="그룹 70"/>
          <p:cNvGrpSpPr/>
          <p:nvPr userDrawn="1"/>
        </p:nvGrpSpPr>
        <p:grpSpPr>
          <a:xfrm>
            <a:off x="7197682" y="6021288"/>
            <a:ext cx="465861" cy="350986"/>
            <a:chOff x="7878221" y="2781812"/>
            <a:chExt cx="536714" cy="539154"/>
          </a:xfrm>
        </p:grpSpPr>
        <p:sp>
          <p:nvSpPr>
            <p:cNvPr id="72" name="Freeform 21"/>
            <p:cNvSpPr>
              <a:spLocks/>
            </p:cNvSpPr>
            <p:nvPr userDrawn="1"/>
          </p:nvSpPr>
          <p:spPr bwMode="auto">
            <a:xfrm>
              <a:off x="7878221" y="2781812"/>
              <a:ext cx="536714" cy="539154"/>
            </a:xfrm>
            <a:custGeom>
              <a:avLst/>
              <a:gdLst>
                <a:gd name="T0" fmla="*/ 441 w 441"/>
                <a:gd name="T1" fmla="*/ 220 h 442"/>
                <a:gd name="T2" fmla="*/ 430 w 441"/>
                <a:gd name="T3" fmla="*/ 203 h 442"/>
                <a:gd name="T4" fmla="*/ 436 w 441"/>
                <a:gd name="T5" fmla="*/ 177 h 442"/>
                <a:gd name="T6" fmla="*/ 429 w 441"/>
                <a:gd name="T7" fmla="*/ 157 h 442"/>
                <a:gd name="T8" fmla="*/ 417 w 441"/>
                <a:gd name="T9" fmla="*/ 133 h 442"/>
                <a:gd name="T10" fmla="*/ 412 w 441"/>
                <a:gd name="T11" fmla="*/ 111 h 442"/>
                <a:gd name="T12" fmla="*/ 394 w 441"/>
                <a:gd name="T13" fmla="*/ 100 h 442"/>
                <a:gd name="T14" fmla="*/ 386 w 441"/>
                <a:gd name="T15" fmla="*/ 75 h 442"/>
                <a:gd name="T16" fmla="*/ 369 w 441"/>
                <a:gd name="T17" fmla="*/ 61 h 442"/>
                <a:gd name="T18" fmla="*/ 347 w 441"/>
                <a:gd name="T19" fmla="*/ 47 h 442"/>
                <a:gd name="T20" fmla="*/ 331 w 441"/>
                <a:gd name="T21" fmla="*/ 29 h 442"/>
                <a:gd name="T22" fmla="*/ 310 w 441"/>
                <a:gd name="T23" fmla="*/ 29 h 442"/>
                <a:gd name="T24" fmla="*/ 291 w 441"/>
                <a:gd name="T25" fmla="*/ 12 h 442"/>
                <a:gd name="T26" fmla="*/ 269 w 441"/>
                <a:gd name="T27" fmla="*/ 8 h 442"/>
                <a:gd name="T28" fmla="*/ 243 w 441"/>
                <a:gd name="T29" fmla="*/ 7 h 442"/>
                <a:gd name="T30" fmla="*/ 221 w 441"/>
                <a:gd name="T31" fmla="*/ 0 h 442"/>
                <a:gd name="T32" fmla="*/ 203 w 441"/>
                <a:gd name="T33" fmla="*/ 11 h 442"/>
                <a:gd name="T34" fmla="*/ 177 w 441"/>
                <a:gd name="T35" fmla="*/ 6 h 442"/>
                <a:gd name="T36" fmla="*/ 157 w 441"/>
                <a:gd name="T37" fmla="*/ 13 h 442"/>
                <a:gd name="T38" fmla="*/ 133 w 441"/>
                <a:gd name="T39" fmla="*/ 25 h 442"/>
                <a:gd name="T40" fmla="*/ 111 w 441"/>
                <a:gd name="T41" fmla="*/ 29 h 442"/>
                <a:gd name="T42" fmla="*/ 100 w 441"/>
                <a:gd name="T43" fmla="*/ 48 h 442"/>
                <a:gd name="T44" fmla="*/ 76 w 441"/>
                <a:gd name="T45" fmla="*/ 57 h 442"/>
                <a:gd name="T46" fmla="*/ 62 w 441"/>
                <a:gd name="T47" fmla="*/ 73 h 442"/>
                <a:gd name="T48" fmla="*/ 47 w 441"/>
                <a:gd name="T49" fmla="*/ 94 h 442"/>
                <a:gd name="T50" fmla="*/ 30 w 441"/>
                <a:gd name="T51" fmla="*/ 111 h 442"/>
                <a:gd name="T52" fmla="*/ 30 w 441"/>
                <a:gd name="T53" fmla="*/ 132 h 442"/>
                <a:gd name="T54" fmla="*/ 12 w 441"/>
                <a:gd name="T55" fmla="*/ 151 h 442"/>
                <a:gd name="T56" fmla="*/ 9 w 441"/>
                <a:gd name="T57" fmla="*/ 172 h 442"/>
                <a:gd name="T58" fmla="*/ 7 w 441"/>
                <a:gd name="T59" fmla="*/ 198 h 442"/>
                <a:gd name="T60" fmla="*/ 0 w 441"/>
                <a:gd name="T61" fmla="*/ 220 h 442"/>
                <a:gd name="T62" fmla="*/ 11 w 441"/>
                <a:gd name="T63" fmla="*/ 239 h 442"/>
                <a:gd name="T64" fmla="*/ 5 w 441"/>
                <a:gd name="T65" fmla="*/ 265 h 442"/>
                <a:gd name="T66" fmla="*/ 13 w 441"/>
                <a:gd name="T67" fmla="*/ 285 h 442"/>
                <a:gd name="T68" fmla="*/ 25 w 441"/>
                <a:gd name="T69" fmla="*/ 309 h 442"/>
                <a:gd name="T70" fmla="*/ 30 w 441"/>
                <a:gd name="T71" fmla="*/ 331 h 442"/>
                <a:gd name="T72" fmla="*/ 49 w 441"/>
                <a:gd name="T73" fmla="*/ 342 h 442"/>
                <a:gd name="T74" fmla="*/ 56 w 441"/>
                <a:gd name="T75" fmla="*/ 367 h 442"/>
                <a:gd name="T76" fmla="*/ 73 w 441"/>
                <a:gd name="T77" fmla="*/ 381 h 442"/>
                <a:gd name="T78" fmla="*/ 95 w 441"/>
                <a:gd name="T79" fmla="*/ 395 h 442"/>
                <a:gd name="T80" fmla="*/ 111 w 441"/>
                <a:gd name="T81" fmla="*/ 413 h 442"/>
                <a:gd name="T82" fmla="*/ 132 w 441"/>
                <a:gd name="T83" fmla="*/ 411 h 442"/>
                <a:gd name="T84" fmla="*/ 151 w 441"/>
                <a:gd name="T85" fmla="*/ 429 h 442"/>
                <a:gd name="T86" fmla="*/ 172 w 441"/>
                <a:gd name="T87" fmla="*/ 434 h 442"/>
                <a:gd name="T88" fmla="*/ 198 w 441"/>
                <a:gd name="T89" fmla="*/ 435 h 442"/>
                <a:gd name="T90" fmla="*/ 221 w 441"/>
                <a:gd name="T91" fmla="*/ 442 h 442"/>
                <a:gd name="T92" fmla="*/ 239 w 441"/>
                <a:gd name="T93" fmla="*/ 431 h 442"/>
                <a:gd name="T94" fmla="*/ 264 w 441"/>
                <a:gd name="T95" fmla="*/ 436 h 442"/>
                <a:gd name="T96" fmla="*/ 285 w 441"/>
                <a:gd name="T97" fmla="*/ 429 h 442"/>
                <a:gd name="T98" fmla="*/ 308 w 441"/>
                <a:gd name="T99" fmla="*/ 417 h 442"/>
                <a:gd name="T100" fmla="*/ 331 w 441"/>
                <a:gd name="T101" fmla="*/ 413 h 442"/>
                <a:gd name="T102" fmla="*/ 342 w 441"/>
                <a:gd name="T103" fmla="*/ 394 h 442"/>
                <a:gd name="T104" fmla="*/ 367 w 441"/>
                <a:gd name="T105" fmla="*/ 385 h 442"/>
                <a:gd name="T106" fmla="*/ 381 w 441"/>
                <a:gd name="T107" fmla="*/ 369 h 442"/>
                <a:gd name="T108" fmla="*/ 395 w 441"/>
                <a:gd name="T109" fmla="*/ 348 h 442"/>
                <a:gd name="T110" fmla="*/ 412 w 441"/>
                <a:gd name="T111" fmla="*/ 331 h 442"/>
                <a:gd name="T112" fmla="*/ 412 w 441"/>
                <a:gd name="T113" fmla="*/ 310 h 442"/>
                <a:gd name="T114" fmla="*/ 429 w 441"/>
                <a:gd name="T115" fmla="*/ 291 h 442"/>
                <a:gd name="T116" fmla="*/ 434 w 441"/>
                <a:gd name="T117" fmla="*/ 269 h 442"/>
                <a:gd name="T118" fmla="*/ 435 w 441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1" h="442">
                  <a:moveTo>
                    <a:pt x="430" y="239"/>
                  </a:moveTo>
                  <a:lnTo>
                    <a:pt x="430" y="239"/>
                  </a:lnTo>
                  <a:lnTo>
                    <a:pt x="435" y="236"/>
                  </a:lnTo>
                  <a:lnTo>
                    <a:pt x="439" y="232"/>
                  </a:lnTo>
                  <a:lnTo>
                    <a:pt x="441" y="226"/>
                  </a:lnTo>
                  <a:lnTo>
                    <a:pt x="441" y="220"/>
                  </a:lnTo>
                  <a:lnTo>
                    <a:pt x="441" y="220"/>
                  </a:lnTo>
                  <a:lnTo>
                    <a:pt x="441" y="216"/>
                  </a:lnTo>
                  <a:lnTo>
                    <a:pt x="439" y="210"/>
                  </a:lnTo>
                  <a:lnTo>
                    <a:pt x="435" y="206"/>
                  </a:lnTo>
                  <a:lnTo>
                    <a:pt x="430" y="203"/>
                  </a:lnTo>
                  <a:lnTo>
                    <a:pt x="430" y="203"/>
                  </a:lnTo>
                  <a:lnTo>
                    <a:pt x="435" y="198"/>
                  </a:lnTo>
                  <a:lnTo>
                    <a:pt x="437" y="193"/>
                  </a:lnTo>
                  <a:lnTo>
                    <a:pt x="439" y="189"/>
                  </a:lnTo>
                  <a:lnTo>
                    <a:pt x="439" y="183"/>
                  </a:lnTo>
                  <a:lnTo>
                    <a:pt x="439" y="183"/>
                  </a:lnTo>
                  <a:lnTo>
                    <a:pt x="436" y="177"/>
                  </a:lnTo>
                  <a:lnTo>
                    <a:pt x="434" y="172"/>
                  </a:lnTo>
                  <a:lnTo>
                    <a:pt x="429" y="169"/>
                  </a:lnTo>
                  <a:lnTo>
                    <a:pt x="425" y="166"/>
                  </a:lnTo>
                  <a:lnTo>
                    <a:pt x="425" y="166"/>
                  </a:lnTo>
                  <a:lnTo>
                    <a:pt x="428" y="161"/>
                  </a:lnTo>
                  <a:lnTo>
                    <a:pt x="429" y="157"/>
                  </a:lnTo>
                  <a:lnTo>
                    <a:pt x="429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6" y="140"/>
                  </a:lnTo>
                  <a:lnTo>
                    <a:pt x="422" y="137"/>
                  </a:lnTo>
                  <a:lnTo>
                    <a:pt x="417" y="133"/>
                  </a:lnTo>
                  <a:lnTo>
                    <a:pt x="412" y="132"/>
                  </a:lnTo>
                  <a:lnTo>
                    <a:pt x="412" y="132"/>
                  </a:lnTo>
                  <a:lnTo>
                    <a:pt x="414" y="127"/>
                  </a:lnTo>
                  <a:lnTo>
                    <a:pt x="415" y="121"/>
                  </a:lnTo>
                  <a:lnTo>
                    <a:pt x="414" y="116"/>
                  </a:lnTo>
                  <a:lnTo>
                    <a:pt x="412" y="111"/>
                  </a:lnTo>
                  <a:lnTo>
                    <a:pt x="412" y="111"/>
                  </a:lnTo>
                  <a:lnTo>
                    <a:pt x="408" y="106"/>
                  </a:lnTo>
                  <a:lnTo>
                    <a:pt x="404" y="103"/>
                  </a:lnTo>
                  <a:lnTo>
                    <a:pt x="399" y="100"/>
                  </a:lnTo>
                  <a:lnTo>
                    <a:pt x="394" y="100"/>
                  </a:lnTo>
                  <a:lnTo>
                    <a:pt x="394" y="100"/>
                  </a:lnTo>
                  <a:lnTo>
                    <a:pt x="395" y="94"/>
                  </a:lnTo>
                  <a:lnTo>
                    <a:pt x="395" y="90"/>
                  </a:lnTo>
                  <a:lnTo>
                    <a:pt x="393" y="84"/>
                  </a:lnTo>
                  <a:lnTo>
                    <a:pt x="390" y="79"/>
                  </a:lnTo>
                  <a:lnTo>
                    <a:pt x="390" y="79"/>
                  </a:lnTo>
                  <a:lnTo>
                    <a:pt x="386" y="75"/>
                  </a:lnTo>
                  <a:lnTo>
                    <a:pt x="381" y="73"/>
                  </a:lnTo>
                  <a:lnTo>
                    <a:pt x="375" y="72"/>
                  </a:lnTo>
                  <a:lnTo>
                    <a:pt x="370" y="72"/>
                  </a:lnTo>
                  <a:lnTo>
                    <a:pt x="370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7" y="57"/>
                  </a:lnTo>
                  <a:lnTo>
                    <a:pt x="363" y="52"/>
                  </a:lnTo>
                  <a:lnTo>
                    <a:pt x="363" y="52"/>
                  </a:lnTo>
                  <a:lnTo>
                    <a:pt x="359" y="48"/>
                  </a:lnTo>
                  <a:lnTo>
                    <a:pt x="353" y="47"/>
                  </a:lnTo>
                  <a:lnTo>
                    <a:pt x="347" y="47"/>
                  </a:lnTo>
                  <a:lnTo>
                    <a:pt x="342" y="48"/>
                  </a:lnTo>
                  <a:lnTo>
                    <a:pt x="342" y="48"/>
                  </a:lnTo>
                  <a:lnTo>
                    <a:pt x="341" y="42"/>
                  </a:lnTo>
                  <a:lnTo>
                    <a:pt x="340" y="38"/>
                  </a:lnTo>
                  <a:lnTo>
                    <a:pt x="336" y="33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26" y="27"/>
                  </a:lnTo>
                  <a:lnTo>
                    <a:pt x="321" y="27"/>
                  </a:lnTo>
                  <a:lnTo>
                    <a:pt x="315" y="28"/>
                  </a:lnTo>
                  <a:lnTo>
                    <a:pt x="310" y="29"/>
                  </a:lnTo>
                  <a:lnTo>
                    <a:pt x="310" y="29"/>
                  </a:lnTo>
                  <a:lnTo>
                    <a:pt x="308" y="25"/>
                  </a:lnTo>
                  <a:lnTo>
                    <a:pt x="305" y="20"/>
                  </a:lnTo>
                  <a:lnTo>
                    <a:pt x="302" y="17"/>
                  </a:lnTo>
                  <a:lnTo>
                    <a:pt x="296" y="14"/>
                  </a:lnTo>
                  <a:lnTo>
                    <a:pt x="296" y="14"/>
                  </a:lnTo>
                  <a:lnTo>
                    <a:pt x="291" y="12"/>
                  </a:lnTo>
                  <a:lnTo>
                    <a:pt x="285" y="13"/>
                  </a:lnTo>
                  <a:lnTo>
                    <a:pt x="280" y="14"/>
                  </a:lnTo>
                  <a:lnTo>
                    <a:pt x="276" y="18"/>
                  </a:lnTo>
                  <a:lnTo>
                    <a:pt x="276" y="18"/>
                  </a:lnTo>
                  <a:lnTo>
                    <a:pt x="272" y="13"/>
                  </a:lnTo>
                  <a:lnTo>
                    <a:pt x="269" y="8"/>
                  </a:lnTo>
                  <a:lnTo>
                    <a:pt x="264" y="6"/>
                  </a:lnTo>
                  <a:lnTo>
                    <a:pt x="260" y="4"/>
                  </a:lnTo>
                  <a:lnTo>
                    <a:pt x="260" y="4"/>
                  </a:lnTo>
                  <a:lnTo>
                    <a:pt x="254" y="4"/>
                  </a:lnTo>
                  <a:lnTo>
                    <a:pt x="248" y="5"/>
                  </a:lnTo>
                  <a:lnTo>
                    <a:pt x="243" y="7"/>
                  </a:lnTo>
                  <a:lnTo>
                    <a:pt x="239" y="11"/>
                  </a:lnTo>
                  <a:lnTo>
                    <a:pt x="239" y="11"/>
                  </a:lnTo>
                  <a:lnTo>
                    <a:pt x="236" y="7"/>
                  </a:lnTo>
                  <a:lnTo>
                    <a:pt x="231" y="4"/>
                  </a:lnTo>
                  <a:lnTo>
                    <a:pt x="227" y="1"/>
                  </a:lnTo>
                  <a:lnTo>
                    <a:pt x="221" y="0"/>
                  </a:lnTo>
                  <a:lnTo>
                    <a:pt x="221" y="0"/>
                  </a:lnTo>
                  <a:lnTo>
                    <a:pt x="215" y="1"/>
                  </a:lnTo>
                  <a:lnTo>
                    <a:pt x="210" y="4"/>
                  </a:lnTo>
                  <a:lnTo>
                    <a:pt x="206" y="7"/>
                  </a:lnTo>
                  <a:lnTo>
                    <a:pt x="203" y="11"/>
                  </a:lnTo>
                  <a:lnTo>
                    <a:pt x="203" y="11"/>
                  </a:lnTo>
                  <a:lnTo>
                    <a:pt x="198" y="7"/>
                  </a:lnTo>
                  <a:lnTo>
                    <a:pt x="194" y="5"/>
                  </a:lnTo>
                  <a:lnTo>
                    <a:pt x="189" y="4"/>
                  </a:lnTo>
                  <a:lnTo>
                    <a:pt x="183" y="4"/>
                  </a:lnTo>
                  <a:lnTo>
                    <a:pt x="183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2" y="14"/>
                  </a:lnTo>
                  <a:lnTo>
                    <a:pt x="157" y="13"/>
                  </a:lnTo>
                  <a:lnTo>
                    <a:pt x="151" y="12"/>
                  </a:lnTo>
                  <a:lnTo>
                    <a:pt x="145" y="14"/>
                  </a:lnTo>
                  <a:lnTo>
                    <a:pt x="145" y="14"/>
                  </a:lnTo>
                  <a:lnTo>
                    <a:pt x="140" y="17"/>
                  </a:lnTo>
                  <a:lnTo>
                    <a:pt x="137" y="20"/>
                  </a:lnTo>
                  <a:lnTo>
                    <a:pt x="133" y="25"/>
                  </a:lnTo>
                  <a:lnTo>
                    <a:pt x="132" y="29"/>
                  </a:lnTo>
                  <a:lnTo>
                    <a:pt x="132" y="29"/>
                  </a:lnTo>
                  <a:lnTo>
                    <a:pt x="126" y="28"/>
                  </a:lnTo>
                  <a:lnTo>
                    <a:pt x="122" y="27"/>
                  </a:lnTo>
                  <a:lnTo>
                    <a:pt x="116" y="27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06" y="33"/>
                  </a:lnTo>
                  <a:lnTo>
                    <a:pt x="103" y="38"/>
                  </a:lnTo>
                  <a:lnTo>
                    <a:pt x="100" y="42"/>
                  </a:lnTo>
                  <a:lnTo>
                    <a:pt x="100" y="48"/>
                  </a:lnTo>
                  <a:lnTo>
                    <a:pt x="100" y="48"/>
                  </a:lnTo>
                  <a:lnTo>
                    <a:pt x="95" y="47"/>
                  </a:lnTo>
                  <a:lnTo>
                    <a:pt x="90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6" y="57"/>
                  </a:lnTo>
                  <a:lnTo>
                    <a:pt x="73" y="61"/>
                  </a:lnTo>
                  <a:lnTo>
                    <a:pt x="72" y="66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66" y="72"/>
                  </a:lnTo>
                  <a:lnTo>
                    <a:pt x="62" y="73"/>
                  </a:lnTo>
                  <a:lnTo>
                    <a:pt x="56" y="75"/>
                  </a:lnTo>
                  <a:lnTo>
                    <a:pt x="52" y="79"/>
                  </a:lnTo>
                  <a:lnTo>
                    <a:pt x="52" y="79"/>
                  </a:lnTo>
                  <a:lnTo>
                    <a:pt x="49" y="84"/>
                  </a:lnTo>
                  <a:lnTo>
                    <a:pt x="47" y="90"/>
                  </a:lnTo>
                  <a:lnTo>
                    <a:pt x="47" y="94"/>
                  </a:lnTo>
                  <a:lnTo>
                    <a:pt x="49" y="100"/>
                  </a:lnTo>
                  <a:lnTo>
                    <a:pt x="49" y="100"/>
                  </a:lnTo>
                  <a:lnTo>
                    <a:pt x="43" y="100"/>
                  </a:lnTo>
                  <a:lnTo>
                    <a:pt x="38" y="103"/>
                  </a:lnTo>
                  <a:lnTo>
                    <a:pt x="33" y="106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27" y="116"/>
                  </a:lnTo>
                  <a:lnTo>
                    <a:pt x="27" y="121"/>
                  </a:lnTo>
                  <a:lnTo>
                    <a:pt x="27" y="127"/>
                  </a:lnTo>
                  <a:lnTo>
                    <a:pt x="30" y="132"/>
                  </a:lnTo>
                  <a:lnTo>
                    <a:pt x="30" y="132"/>
                  </a:lnTo>
                  <a:lnTo>
                    <a:pt x="25" y="133"/>
                  </a:lnTo>
                  <a:lnTo>
                    <a:pt x="20" y="137"/>
                  </a:lnTo>
                  <a:lnTo>
                    <a:pt x="17" y="140"/>
                  </a:lnTo>
                  <a:lnTo>
                    <a:pt x="13" y="145"/>
                  </a:lnTo>
                  <a:lnTo>
                    <a:pt x="13" y="145"/>
                  </a:lnTo>
                  <a:lnTo>
                    <a:pt x="12" y="151"/>
                  </a:lnTo>
                  <a:lnTo>
                    <a:pt x="13" y="157"/>
                  </a:lnTo>
                  <a:lnTo>
                    <a:pt x="14" y="161"/>
                  </a:lnTo>
                  <a:lnTo>
                    <a:pt x="18" y="166"/>
                  </a:lnTo>
                  <a:lnTo>
                    <a:pt x="18" y="166"/>
                  </a:lnTo>
                  <a:lnTo>
                    <a:pt x="12" y="169"/>
                  </a:lnTo>
                  <a:lnTo>
                    <a:pt x="9" y="172"/>
                  </a:lnTo>
                  <a:lnTo>
                    <a:pt x="5" y="177"/>
                  </a:lnTo>
                  <a:lnTo>
                    <a:pt x="4" y="183"/>
                  </a:lnTo>
                  <a:lnTo>
                    <a:pt x="4" y="183"/>
                  </a:lnTo>
                  <a:lnTo>
                    <a:pt x="4" y="189"/>
                  </a:lnTo>
                  <a:lnTo>
                    <a:pt x="5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6" y="206"/>
                  </a:lnTo>
                  <a:lnTo>
                    <a:pt x="4" y="210"/>
                  </a:lnTo>
                  <a:lnTo>
                    <a:pt x="1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1" y="226"/>
                  </a:lnTo>
                  <a:lnTo>
                    <a:pt x="4" y="232"/>
                  </a:lnTo>
                  <a:lnTo>
                    <a:pt x="6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5" y="249"/>
                  </a:lnTo>
                  <a:lnTo>
                    <a:pt x="4" y="253"/>
                  </a:lnTo>
                  <a:lnTo>
                    <a:pt x="4" y="259"/>
                  </a:lnTo>
                  <a:lnTo>
                    <a:pt x="4" y="259"/>
                  </a:lnTo>
                  <a:lnTo>
                    <a:pt x="5" y="265"/>
                  </a:lnTo>
                  <a:lnTo>
                    <a:pt x="9" y="270"/>
                  </a:lnTo>
                  <a:lnTo>
                    <a:pt x="12" y="273"/>
                  </a:lnTo>
                  <a:lnTo>
                    <a:pt x="18" y="276"/>
                  </a:lnTo>
                  <a:lnTo>
                    <a:pt x="18" y="276"/>
                  </a:lnTo>
                  <a:lnTo>
                    <a:pt x="14" y="281"/>
                  </a:lnTo>
                  <a:lnTo>
                    <a:pt x="13" y="285"/>
                  </a:lnTo>
                  <a:lnTo>
                    <a:pt x="12" y="291"/>
                  </a:lnTo>
                  <a:lnTo>
                    <a:pt x="13" y="296"/>
                  </a:lnTo>
                  <a:lnTo>
                    <a:pt x="13" y="296"/>
                  </a:lnTo>
                  <a:lnTo>
                    <a:pt x="17" y="302"/>
                  </a:lnTo>
                  <a:lnTo>
                    <a:pt x="20" y="305"/>
                  </a:lnTo>
                  <a:lnTo>
                    <a:pt x="25" y="309"/>
                  </a:lnTo>
                  <a:lnTo>
                    <a:pt x="30" y="310"/>
                  </a:lnTo>
                  <a:lnTo>
                    <a:pt x="30" y="310"/>
                  </a:lnTo>
                  <a:lnTo>
                    <a:pt x="27" y="315"/>
                  </a:lnTo>
                  <a:lnTo>
                    <a:pt x="27" y="321"/>
                  </a:lnTo>
                  <a:lnTo>
                    <a:pt x="27" y="326"/>
                  </a:lnTo>
                  <a:lnTo>
                    <a:pt x="30" y="331"/>
                  </a:lnTo>
                  <a:lnTo>
                    <a:pt x="30" y="331"/>
                  </a:lnTo>
                  <a:lnTo>
                    <a:pt x="33" y="336"/>
                  </a:lnTo>
                  <a:lnTo>
                    <a:pt x="38" y="339"/>
                  </a:lnTo>
                  <a:lnTo>
                    <a:pt x="43" y="341"/>
                  </a:lnTo>
                  <a:lnTo>
                    <a:pt x="49" y="342"/>
                  </a:lnTo>
                  <a:lnTo>
                    <a:pt x="49" y="342"/>
                  </a:lnTo>
                  <a:lnTo>
                    <a:pt x="47" y="348"/>
                  </a:lnTo>
                  <a:lnTo>
                    <a:pt x="47" y="352"/>
                  </a:lnTo>
                  <a:lnTo>
                    <a:pt x="49" y="358"/>
                  </a:lnTo>
                  <a:lnTo>
                    <a:pt x="52" y="363"/>
                  </a:lnTo>
                  <a:lnTo>
                    <a:pt x="52" y="363"/>
                  </a:lnTo>
                  <a:lnTo>
                    <a:pt x="56" y="367"/>
                  </a:lnTo>
                  <a:lnTo>
                    <a:pt x="62" y="369"/>
                  </a:lnTo>
                  <a:lnTo>
                    <a:pt x="66" y="370"/>
                  </a:lnTo>
                  <a:lnTo>
                    <a:pt x="72" y="370"/>
                  </a:lnTo>
                  <a:lnTo>
                    <a:pt x="72" y="370"/>
                  </a:lnTo>
                  <a:lnTo>
                    <a:pt x="72" y="376"/>
                  </a:lnTo>
                  <a:lnTo>
                    <a:pt x="73" y="381"/>
                  </a:lnTo>
                  <a:lnTo>
                    <a:pt x="76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90" y="395"/>
                  </a:lnTo>
                  <a:lnTo>
                    <a:pt x="95" y="395"/>
                  </a:lnTo>
                  <a:lnTo>
                    <a:pt x="100" y="394"/>
                  </a:lnTo>
                  <a:lnTo>
                    <a:pt x="100" y="394"/>
                  </a:lnTo>
                  <a:lnTo>
                    <a:pt x="100" y="400"/>
                  </a:lnTo>
                  <a:lnTo>
                    <a:pt x="103" y="404"/>
                  </a:lnTo>
                  <a:lnTo>
                    <a:pt x="106" y="409"/>
                  </a:lnTo>
                  <a:lnTo>
                    <a:pt x="111" y="413"/>
                  </a:lnTo>
                  <a:lnTo>
                    <a:pt x="111" y="413"/>
                  </a:lnTo>
                  <a:lnTo>
                    <a:pt x="116" y="414"/>
                  </a:lnTo>
                  <a:lnTo>
                    <a:pt x="122" y="415"/>
                  </a:lnTo>
                  <a:lnTo>
                    <a:pt x="126" y="414"/>
                  </a:lnTo>
                  <a:lnTo>
                    <a:pt x="132" y="411"/>
                  </a:lnTo>
                  <a:lnTo>
                    <a:pt x="132" y="411"/>
                  </a:lnTo>
                  <a:lnTo>
                    <a:pt x="133" y="417"/>
                  </a:lnTo>
                  <a:lnTo>
                    <a:pt x="137" y="422"/>
                  </a:lnTo>
                  <a:lnTo>
                    <a:pt x="140" y="425"/>
                  </a:lnTo>
                  <a:lnTo>
                    <a:pt x="145" y="428"/>
                  </a:lnTo>
                  <a:lnTo>
                    <a:pt x="145" y="428"/>
                  </a:lnTo>
                  <a:lnTo>
                    <a:pt x="151" y="429"/>
                  </a:lnTo>
                  <a:lnTo>
                    <a:pt x="157" y="429"/>
                  </a:lnTo>
                  <a:lnTo>
                    <a:pt x="162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3" y="438"/>
                  </a:lnTo>
                  <a:lnTo>
                    <a:pt x="183" y="438"/>
                  </a:lnTo>
                  <a:lnTo>
                    <a:pt x="189" y="438"/>
                  </a:lnTo>
                  <a:lnTo>
                    <a:pt x="194" y="437"/>
                  </a:lnTo>
                  <a:lnTo>
                    <a:pt x="198" y="435"/>
                  </a:lnTo>
                  <a:lnTo>
                    <a:pt x="203" y="431"/>
                  </a:lnTo>
                  <a:lnTo>
                    <a:pt x="203" y="431"/>
                  </a:lnTo>
                  <a:lnTo>
                    <a:pt x="206" y="435"/>
                  </a:lnTo>
                  <a:lnTo>
                    <a:pt x="210" y="438"/>
                  </a:lnTo>
                  <a:lnTo>
                    <a:pt x="215" y="441"/>
                  </a:lnTo>
                  <a:lnTo>
                    <a:pt x="221" y="442"/>
                  </a:lnTo>
                  <a:lnTo>
                    <a:pt x="221" y="442"/>
                  </a:lnTo>
                  <a:lnTo>
                    <a:pt x="227" y="441"/>
                  </a:lnTo>
                  <a:lnTo>
                    <a:pt x="231" y="438"/>
                  </a:lnTo>
                  <a:lnTo>
                    <a:pt x="236" y="435"/>
                  </a:lnTo>
                  <a:lnTo>
                    <a:pt x="239" y="431"/>
                  </a:lnTo>
                  <a:lnTo>
                    <a:pt x="239" y="431"/>
                  </a:lnTo>
                  <a:lnTo>
                    <a:pt x="243" y="435"/>
                  </a:lnTo>
                  <a:lnTo>
                    <a:pt x="248" y="437"/>
                  </a:lnTo>
                  <a:lnTo>
                    <a:pt x="254" y="438"/>
                  </a:lnTo>
                  <a:lnTo>
                    <a:pt x="260" y="438"/>
                  </a:lnTo>
                  <a:lnTo>
                    <a:pt x="260" y="438"/>
                  </a:lnTo>
                  <a:lnTo>
                    <a:pt x="264" y="436"/>
                  </a:lnTo>
                  <a:lnTo>
                    <a:pt x="269" y="434"/>
                  </a:lnTo>
                  <a:lnTo>
                    <a:pt x="272" y="429"/>
                  </a:lnTo>
                  <a:lnTo>
                    <a:pt x="276" y="424"/>
                  </a:lnTo>
                  <a:lnTo>
                    <a:pt x="276" y="424"/>
                  </a:lnTo>
                  <a:lnTo>
                    <a:pt x="280" y="428"/>
                  </a:lnTo>
                  <a:lnTo>
                    <a:pt x="285" y="429"/>
                  </a:lnTo>
                  <a:lnTo>
                    <a:pt x="291" y="429"/>
                  </a:lnTo>
                  <a:lnTo>
                    <a:pt x="296" y="428"/>
                  </a:lnTo>
                  <a:lnTo>
                    <a:pt x="296" y="428"/>
                  </a:lnTo>
                  <a:lnTo>
                    <a:pt x="302" y="425"/>
                  </a:lnTo>
                  <a:lnTo>
                    <a:pt x="305" y="422"/>
                  </a:lnTo>
                  <a:lnTo>
                    <a:pt x="308" y="417"/>
                  </a:lnTo>
                  <a:lnTo>
                    <a:pt x="310" y="411"/>
                  </a:lnTo>
                  <a:lnTo>
                    <a:pt x="310" y="411"/>
                  </a:lnTo>
                  <a:lnTo>
                    <a:pt x="315" y="414"/>
                  </a:lnTo>
                  <a:lnTo>
                    <a:pt x="321" y="415"/>
                  </a:lnTo>
                  <a:lnTo>
                    <a:pt x="326" y="414"/>
                  </a:lnTo>
                  <a:lnTo>
                    <a:pt x="331" y="413"/>
                  </a:lnTo>
                  <a:lnTo>
                    <a:pt x="331" y="413"/>
                  </a:lnTo>
                  <a:lnTo>
                    <a:pt x="336" y="409"/>
                  </a:lnTo>
                  <a:lnTo>
                    <a:pt x="340" y="404"/>
                  </a:lnTo>
                  <a:lnTo>
                    <a:pt x="341" y="400"/>
                  </a:lnTo>
                  <a:lnTo>
                    <a:pt x="342" y="394"/>
                  </a:lnTo>
                  <a:lnTo>
                    <a:pt x="342" y="394"/>
                  </a:lnTo>
                  <a:lnTo>
                    <a:pt x="347" y="395"/>
                  </a:lnTo>
                  <a:lnTo>
                    <a:pt x="353" y="395"/>
                  </a:lnTo>
                  <a:lnTo>
                    <a:pt x="359" y="392"/>
                  </a:lnTo>
                  <a:lnTo>
                    <a:pt x="363" y="390"/>
                  </a:lnTo>
                  <a:lnTo>
                    <a:pt x="363" y="390"/>
                  </a:lnTo>
                  <a:lnTo>
                    <a:pt x="367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70" y="370"/>
                  </a:lnTo>
                  <a:lnTo>
                    <a:pt x="370" y="370"/>
                  </a:lnTo>
                  <a:lnTo>
                    <a:pt x="375" y="370"/>
                  </a:lnTo>
                  <a:lnTo>
                    <a:pt x="381" y="369"/>
                  </a:lnTo>
                  <a:lnTo>
                    <a:pt x="386" y="367"/>
                  </a:lnTo>
                  <a:lnTo>
                    <a:pt x="390" y="363"/>
                  </a:lnTo>
                  <a:lnTo>
                    <a:pt x="390" y="363"/>
                  </a:lnTo>
                  <a:lnTo>
                    <a:pt x="393" y="358"/>
                  </a:lnTo>
                  <a:lnTo>
                    <a:pt x="395" y="352"/>
                  </a:lnTo>
                  <a:lnTo>
                    <a:pt x="395" y="348"/>
                  </a:lnTo>
                  <a:lnTo>
                    <a:pt x="394" y="342"/>
                  </a:lnTo>
                  <a:lnTo>
                    <a:pt x="394" y="342"/>
                  </a:lnTo>
                  <a:lnTo>
                    <a:pt x="399" y="341"/>
                  </a:lnTo>
                  <a:lnTo>
                    <a:pt x="404" y="339"/>
                  </a:lnTo>
                  <a:lnTo>
                    <a:pt x="408" y="336"/>
                  </a:lnTo>
                  <a:lnTo>
                    <a:pt x="412" y="331"/>
                  </a:lnTo>
                  <a:lnTo>
                    <a:pt x="412" y="331"/>
                  </a:lnTo>
                  <a:lnTo>
                    <a:pt x="414" y="326"/>
                  </a:lnTo>
                  <a:lnTo>
                    <a:pt x="415" y="321"/>
                  </a:lnTo>
                  <a:lnTo>
                    <a:pt x="414" y="315"/>
                  </a:lnTo>
                  <a:lnTo>
                    <a:pt x="412" y="310"/>
                  </a:lnTo>
                  <a:lnTo>
                    <a:pt x="412" y="310"/>
                  </a:lnTo>
                  <a:lnTo>
                    <a:pt x="417" y="309"/>
                  </a:lnTo>
                  <a:lnTo>
                    <a:pt x="422" y="305"/>
                  </a:lnTo>
                  <a:lnTo>
                    <a:pt x="426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9" y="291"/>
                  </a:lnTo>
                  <a:lnTo>
                    <a:pt x="429" y="285"/>
                  </a:lnTo>
                  <a:lnTo>
                    <a:pt x="428" y="281"/>
                  </a:lnTo>
                  <a:lnTo>
                    <a:pt x="425" y="276"/>
                  </a:lnTo>
                  <a:lnTo>
                    <a:pt x="425" y="276"/>
                  </a:lnTo>
                  <a:lnTo>
                    <a:pt x="429" y="273"/>
                  </a:lnTo>
                  <a:lnTo>
                    <a:pt x="434" y="269"/>
                  </a:lnTo>
                  <a:lnTo>
                    <a:pt x="436" y="265"/>
                  </a:lnTo>
                  <a:lnTo>
                    <a:pt x="439" y="259"/>
                  </a:lnTo>
                  <a:lnTo>
                    <a:pt x="439" y="259"/>
                  </a:lnTo>
                  <a:lnTo>
                    <a:pt x="439" y="253"/>
                  </a:lnTo>
                  <a:lnTo>
                    <a:pt x="437" y="249"/>
                  </a:lnTo>
                  <a:lnTo>
                    <a:pt x="435" y="243"/>
                  </a:lnTo>
                  <a:lnTo>
                    <a:pt x="430" y="239"/>
                  </a:lnTo>
                  <a:lnTo>
                    <a:pt x="430" y="239"/>
                  </a:lnTo>
                  <a:close/>
                </a:path>
              </a:pathLst>
            </a:custGeom>
            <a:solidFill>
              <a:srgbClr val="9680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endParaRPr>
            </a:p>
          </p:txBody>
        </p:sp>
        <p:sp>
          <p:nvSpPr>
            <p:cNvPr id="73" name="Freeform 22"/>
            <p:cNvSpPr>
              <a:spLocks/>
            </p:cNvSpPr>
            <p:nvPr userDrawn="1"/>
          </p:nvSpPr>
          <p:spPr bwMode="auto">
            <a:xfrm>
              <a:off x="7912376" y="2815967"/>
              <a:ext cx="468405" cy="470845"/>
            </a:xfrm>
            <a:custGeom>
              <a:avLst/>
              <a:gdLst>
                <a:gd name="T0" fmla="*/ 385 w 385"/>
                <a:gd name="T1" fmla="*/ 192 h 386"/>
                <a:gd name="T2" fmla="*/ 381 w 385"/>
                <a:gd name="T3" fmla="*/ 231 h 386"/>
                <a:gd name="T4" fmla="*/ 370 w 385"/>
                <a:gd name="T5" fmla="*/ 268 h 386"/>
                <a:gd name="T6" fmla="*/ 352 w 385"/>
                <a:gd name="T7" fmla="*/ 301 h 386"/>
                <a:gd name="T8" fmla="*/ 328 w 385"/>
                <a:gd name="T9" fmla="*/ 329 h 386"/>
                <a:gd name="T10" fmla="*/ 300 w 385"/>
                <a:gd name="T11" fmla="*/ 353 h 386"/>
                <a:gd name="T12" fmla="*/ 267 w 385"/>
                <a:gd name="T13" fmla="*/ 370 h 386"/>
                <a:gd name="T14" fmla="*/ 231 w 385"/>
                <a:gd name="T15" fmla="*/ 382 h 386"/>
                <a:gd name="T16" fmla="*/ 192 w 385"/>
                <a:gd name="T17" fmla="*/ 386 h 386"/>
                <a:gd name="T18" fmla="*/ 173 w 385"/>
                <a:gd name="T19" fmla="*/ 385 h 386"/>
                <a:gd name="T20" fmla="*/ 135 w 385"/>
                <a:gd name="T21" fmla="*/ 377 h 386"/>
                <a:gd name="T22" fmla="*/ 100 w 385"/>
                <a:gd name="T23" fmla="*/ 362 h 386"/>
                <a:gd name="T24" fmla="*/ 69 w 385"/>
                <a:gd name="T25" fmla="*/ 342 h 386"/>
                <a:gd name="T26" fmla="*/ 43 w 385"/>
                <a:gd name="T27" fmla="*/ 315 h 386"/>
                <a:gd name="T28" fmla="*/ 22 w 385"/>
                <a:gd name="T29" fmla="*/ 284 h 386"/>
                <a:gd name="T30" fmla="*/ 8 w 385"/>
                <a:gd name="T31" fmla="*/ 250 h 386"/>
                <a:gd name="T32" fmla="*/ 1 w 385"/>
                <a:gd name="T33" fmla="*/ 212 h 386"/>
                <a:gd name="T34" fmla="*/ 0 w 385"/>
                <a:gd name="T35" fmla="*/ 192 h 386"/>
                <a:gd name="T36" fmla="*/ 3 w 385"/>
                <a:gd name="T37" fmla="*/ 154 h 386"/>
                <a:gd name="T38" fmla="*/ 15 w 385"/>
                <a:gd name="T39" fmla="*/ 118 h 386"/>
                <a:gd name="T40" fmla="*/ 33 w 385"/>
                <a:gd name="T41" fmla="*/ 85 h 386"/>
                <a:gd name="T42" fmla="*/ 56 w 385"/>
                <a:gd name="T43" fmla="*/ 57 h 386"/>
                <a:gd name="T44" fmla="*/ 84 w 385"/>
                <a:gd name="T45" fmla="*/ 33 h 386"/>
                <a:gd name="T46" fmla="*/ 117 w 385"/>
                <a:gd name="T47" fmla="*/ 16 h 386"/>
                <a:gd name="T48" fmla="*/ 153 w 385"/>
                <a:gd name="T49" fmla="*/ 4 h 386"/>
                <a:gd name="T50" fmla="*/ 192 w 385"/>
                <a:gd name="T51" fmla="*/ 0 h 386"/>
                <a:gd name="T52" fmla="*/ 212 w 385"/>
                <a:gd name="T53" fmla="*/ 1 h 386"/>
                <a:gd name="T54" fmla="*/ 249 w 385"/>
                <a:gd name="T55" fmla="*/ 9 h 386"/>
                <a:gd name="T56" fmla="*/ 284 w 385"/>
                <a:gd name="T57" fmla="*/ 24 h 386"/>
                <a:gd name="T58" fmla="*/ 314 w 385"/>
                <a:gd name="T59" fmla="*/ 44 h 386"/>
                <a:gd name="T60" fmla="*/ 341 w 385"/>
                <a:gd name="T61" fmla="*/ 70 h 386"/>
                <a:gd name="T62" fmla="*/ 361 w 385"/>
                <a:gd name="T63" fmla="*/ 100 h 386"/>
                <a:gd name="T64" fmla="*/ 377 w 385"/>
                <a:gd name="T65" fmla="*/ 136 h 386"/>
                <a:gd name="T66" fmla="*/ 384 w 385"/>
                <a:gd name="T67" fmla="*/ 174 h 386"/>
                <a:gd name="T68" fmla="*/ 385 w 385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5" h="386">
                  <a:moveTo>
                    <a:pt x="385" y="192"/>
                  </a:moveTo>
                  <a:lnTo>
                    <a:pt x="385" y="192"/>
                  </a:lnTo>
                  <a:lnTo>
                    <a:pt x="384" y="212"/>
                  </a:lnTo>
                  <a:lnTo>
                    <a:pt x="381" y="231"/>
                  </a:lnTo>
                  <a:lnTo>
                    <a:pt x="377" y="250"/>
                  </a:lnTo>
                  <a:lnTo>
                    <a:pt x="370" y="268"/>
                  </a:lnTo>
                  <a:lnTo>
                    <a:pt x="361" y="284"/>
                  </a:lnTo>
                  <a:lnTo>
                    <a:pt x="352" y="301"/>
                  </a:lnTo>
                  <a:lnTo>
                    <a:pt x="341" y="315"/>
                  </a:lnTo>
                  <a:lnTo>
                    <a:pt x="328" y="329"/>
                  </a:lnTo>
                  <a:lnTo>
                    <a:pt x="314" y="342"/>
                  </a:lnTo>
                  <a:lnTo>
                    <a:pt x="300" y="353"/>
                  </a:lnTo>
                  <a:lnTo>
                    <a:pt x="284" y="362"/>
                  </a:lnTo>
                  <a:lnTo>
                    <a:pt x="267" y="370"/>
                  </a:lnTo>
                  <a:lnTo>
                    <a:pt x="249" y="377"/>
                  </a:lnTo>
                  <a:lnTo>
                    <a:pt x="231" y="382"/>
                  </a:lnTo>
                  <a:lnTo>
                    <a:pt x="212" y="385"/>
                  </a:lnTo>
                  <a:lnTo>
                    <a:pt x="192" y="386"/>
                  </a:lnTo>
                  <a:lnTo>
                    <a:pt x="192" y="386"/>
                  </a:lnTo>
                  <a:lnTo>
                    <a:pt x="173" y="385"/>
                  </a:lnTo>
                  <a:lnTo>
                    <a:pt x="153" y="382"/>
                  </a:lnTo>
                  <a:lnTo>
                    <a:pt x="135" y="377"/>
                  </a:lnTo>
                  <a:lnTo>
                    <a:pt x="117" y="370"/>
                  </a:lnTo>
                  <a:lnTo>
                    <a:pt x="100" y="362"/>
                  </a:lnTo>
                  <a:lnTo>
                    <a:pt x="84" y="353"/>
                  </a:lnTo>
                  <a:lnTo>
                    <a:pt x="69" y="342"/>
                  </a:lnTo>
                  <a:lnTo>
                    <a:pt x="56" y="329"/>
                  </a:lnTo>
                  <a:lnTo>
                    <a:pt x="43" y="315"/>
                  </a:lnTo>
                  <a:lnTo>
                    <a:pt x="33" y="301"/>
                  </a:lnTo>
                  <a:lnTo>
                    <a:pt x="22" y="284"/>
                  </a:lnTo>
                  <a:lnTo>
                    <a:pt x="15" y="268"/>
                  </a:lnTo>
                  <a:lnTo>
                    <a:pt x="8" y="250"/>
                  </a:lnTo>
                  <a:lnTo>
                    <a:pt x="3" y="231"/>
                  </a:lnTo>
                  <a:lnTo>
                    <a:pt x="1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1" y="174"/>
                  </a:lnTo>
                  <a:lnTo>
                    <a:pt x="3" y="154"/>
                  </a:lnTo>
                  <a:lnTo>
                    <a:pt x="8" y="136"/>
                  </a:lnTo>
                  <a:lnTo>
                    <a:pt x="15" y="118"/>
                  </a:lnTo>
                  <a:lnTo>
                    <a:pt x="22" y="100"/>
                  </a:lnTo>
                  <a:lnTo>
                    <a:pt x="33" y="85"/>
                  </a:lnTo>
                  <a:lnTo>
                    <a:pt x="43" y="70"/>
                  </a:lnTo>
                  <a:lnTo>
                    <a:pt x="56" y="57"/>
                  </a:lnTo>
                  <a:lnTo>
                    <a:pt x="69" y="44"/>
                  </a:lnTo>
                  <a:lnTo>
                    <a:pt x="84" y="33"/>
                  </a:lnTo>
                  <a:lnTo>
                    <a:pt x="100" y="24"/>
                  </a:lnTo>
                  <a:lnTo>
                    <a:pt x="117" y="16"/>
                  </a:lnTo>
                  <a:lnTo>
                    <a:pt x="135" y="9"/>
                  </a:lnTo>
                  <a:lnTo>
                    <a:pt x="153" y="4"/>
                  </a:lnTo>
                  <a:lnTo>
                    <a:pt x="173" y="1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12" y="1"/>
                  </a:lnTo>
                  <a:lnTo>
                    <a:pt x="231" y="4"/>
                  </a:lnTo>
                  <a:lnTo>
                    <a:pt x="249" y="9"/>
                  </a:lnTo>
                  <a:lnTo>
                    <a:pt x="267" y="16"/>
                  </a:lnTo>
                  <a:lnTo>
                    <a:pt x="284" y="24"/>
                  </a:lnTo>
                  <a:lnTo>
                    <a:pt x="300" y="33"/>
                  </a:lnTo>
                  <a:lnTo>
                    <a:pt x="314" y="44"/>
                  </a:lnTo>
                  <a:lnTo>
                    <a:pt x="328" y="57"/>
                  </a:lnTo>
                  <a:lnTo>
                    <a:pt x="341" y="70"/>
                  </a:lnTo>
                  <a:lnTo>
                    <a:pt x="352" y="85"/>
                  </a:lnTo>
                  <a:lnTo>
                    <a:pt x="361" y="100"/>
                  </a:lnTo>
                  <a:lnTo>
                    <a:pt x="370" y="118"/>
                  </a:lnTo>
                  <a:lnTo>
                    <a:pt x="377" y="136"/>
                  </a:lnTo>
                  <a:lnTo>
                    <a:pt x="381" y="154"/>
                  </a:lnTo>
                  <a:lnTo>
                    <a:pt x="384" y="174"/>
                  </a:lnTo>
                  <a:lnTo>
                    <a:pt x="385" y="192"/>
                  </a:lnTo>
                  <a:lnTo>
                    <a:pt x="385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endParaRPr>
            </a:p>
          </p:txBody>
        </p:sp>
        <p:sp>
          <p:nvSpPr>
            <p:cNvPr id="74" name="Freeform 6"/>
            <p:cNvSpPr>
              <a:spLocks noEditPoints="1"/>
            </p:cNvSpPr>
            <p:nvPr/>
          </p:nvSpPr>
          <p:spPr bwMode="auto">
            <a:xfrm>
              <a:off x="8055914" y="2919370"/>
              <a:ext cx="181328" cy="264039"/>
            </a:xfrm>
            <a:custGeom>
              <a:avLst/>
              <a:gdLst>
                <a:gd name="T0" fmla="*/ 62 w 342"/>
                <a:gd name="T1" fmla="*/ 0 h 498"/>
                <a:gd name="T2" fmla="*/ 50 w 342"/>
                <a:gd name="T3" fmla="*/ 2 h 498"/>
                <a:gd name="T4" fmla="*/ 28 w 342"/>
                <a:gd name="T5" fmla="*/ 12 h 498"/>
                <a:gd name="T6" fmla="*/ 12 w 342"/>
                <a:gd name="T7" fmla="*/ 28 h 498"/>
                <a:gd name="T8" fmla="*/ 2 w 342"/>
                <a:gd name="T9" fmla="*/ 50 h 498"/>
                <a:gd name="T10" fmla="*/ 0 w 342"/>
                <a:gd name="T11" fmla="*/ 436 h 498"/>
                <a:gd name="T12" fmla="*/ 2 w 342"/>
                <a:gd name="T13" fmla="*/ 448 h 498"/>
                <a:gd name="T14" fmla="*/ 12 w 342"/>
                <a:gd name="T15" fmla="*/ 472 h 498"/>
                <a:gd name="T16" fmla="*/ 28 w 342"/>
                <a:gd name="T17" fmla="*/ 488 h 498"/>
                <a:gd name="T18" fmla="*/ 50 w 342"/>
                <a:gd name="T19" fmla="*/ 498 h 498"/>
                <a:gd name="T20" fmla="*/ 280 w 342"/>
                <a:gd name="T21" fmla="*/ 498 h 498"/>
                <a:gd name="T22" fmla="*/ 294 w 342"/>
                <a:gd name="T23" fmla="*/ 498 h 498"/>
                <a:gd name="T24" fmla="*/ 316 w 342"/>
                <a:gd name="T25" fmla="*/ 488 h 498"/>
                <a:gd name="T26" fmla="*/ 332 w 342"/>
                <a:gd name="T27" fmla="*/ 472 h 498"/>
                <a:gd name="T28" fmla="*/ 342 w 342"/>
                <a:gd name="T29" fmla="*/ 448 h 498"/>
                <a:gd name="T30" fmla="*/ 342 w 342"/>
                <a:gd name="T31" fmla="*/ 62 h 498"/>
                <a:gd name="T32" fmla="*/ 342 w 342"/>
                <a:gd name="T33" fmla="*/ 50 h 498"/>
                <a:gd name="T34" fmla="*/ 332 w 342"/>
                <a:gd name="T35" fmla="*/ 28 h 498"/>
                <a:gd name="T36" fmla="*/ 316 w 342"/>
                <a:gd name="T37" fmla="*/ 12 h 498"/>
                <a:gd name="T38" fmla="*/ 294 w 342"/>
                <a:gd name="T39" fmla="*/ 2 h 498"/>
                <a:gd name="T40" fmla="*/ 280 w 342"/>
                <a:gd name="T41" fmla="*/ 0 h 498"/>
                <a:gd name="T42" fmla="*/ 218 w 342"/>
                <a:gd name="T43" fmla="*/ 32 h 498"/>
                <a:gd name="T44" fmla="*/ 224 w 342"/>
                <a:gd name="T45" fmla="*/ 32 h 498"/>
                <a:gd name="T46" fmla="*/ 232 w 342"/>
                <a:gd name="T47" fmla="*/ 42 h 498"/>
                <a:gd name="T48" fmla="*/ 234 w 342"/>
                <a:gd name="T49" fmla="*/ 48 h 498"/>
                <a:gd name="T50" fmla="*/ 230 w 342"/>
                <a:gd name="T51" fmla="*/ 58 h 498"/>
                <a:gd name="T52" fmla="*/ 218 w 342"/>
                <a:gd name="T53" fmla="*/ 62 h 498"/>
                <a:gd name="T54" fmla="*/ 124 w 342"/>
                <a:gd name="T55" fmla="*/ 62 h 498"/>
                <a:gd name="T56" fmla="*/ 114 w 342"/>
                <a:gd name="T57" fmla="*/ 58 h 498"/>
                <a:gd name="T58" fmla="*/ 110 w 342"/>
                <a:gd name="T59" fmla="*/ 48 h 498"/>
                <a:gd name="T60" fmla="*/ 110 w 342"/>
                <a:gd name="T61" fmla="*/ 42 h 498"/>
                <a:gd name="T62" fmla="*/ 118 w 342"/>
                <a:gd name="T63" fmla="*/ 32 h 498"/>
                <a:gd name="T64" fmla="*/ 124 w 342"/>
                <a:gd name="T65" fmla="*/ 32 h 498"/>
                <a:gd name="T66" fmla="*/ 172 w 342"/>
                <a:gd name="T67" fmla="*/ 476 h 498"/>
                <a:gd name="T68" fmla="*/ 154 w 342"/>
                <a:gd name="T69" fmla="*/ 470 h 498"/>
                <a:gd name="T70" fmla="*/ 148 w 342"/>
                <a:gd name="T71" fmla="*/ 452 h 498"/>
                <a:gd name="T72" fmla="*/ 150 w 342"/>
                <a:gd name="T73" fmla="*/ 442 h 498"/>
                <a:gd name="T74" fmla="*/ 162 w 342"/>
                <a:gd name="T75" fmla="*/ 430 h 498"/>
                <a:gd name="T76" fmla="*/ 172 w 342"/>
                <a:gd name="T77" fmla="*/ 428 h 498"/>
                <a:gd name="T78" fmla="*/ 188 w 342"/>
                <a:gd name="T79" fmla="*/ 434 h 498"/>
                <a:gd name="T80" fmla="*/ 196 w 342"/>
                <a:gd name="T81" fmla="*/ 452 h 498"/>
                <a:gd name="T82" fmla="*/ 194 w 342"/>
                <a:gd name="T83" fmla="*/ 462 h 498"/>
                <a:gd name="T84" fmla="*/ 182 w 342"/>
                <a:gd name="T85" fmla="*/ 474 h 498"/>
                <a:gd name="T86" fmla="*/ 172 w 342"/>
                <a:gd name="T87" fmla="*/ 476 h 498"/>
                <a:gd name="T88" fmla="*/ 62 w 342"/>
                <a:gd name="T89" fmla="*/ 406 h 498"/>
                <a:gd name="T90" fmla="*/ 280 w 342"/>
                <a:gd name="T91" fmla="*/ 94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42" h="498">
                  <a:moveTo>
                    <a:pt x="280" y="0"/>
                  </a:moveTo>
                  <a:lnTo>
                    <a:pt x="62" y="0"/>
                  </a:lnTo>
                  <a:lnTo>
                    <a:pt x="62" y="0"/>
                  </a:lnTo>
                  <a:lnTo>
                    <a:pt x="50" y="2"/>
                  </a:lnTo>
                  <a:lnTo>
                    <a:pt x="38" y="6"/>
                  </a:lnTo>
                  <a:lnTo>
                    <a:pt x="28" y="12"/>
                  </a:lnTo>
                  <a:lnTo>
                    <a:pt x="18" y="18"/>
                  </a:lnTo>
                  <a:lnTo>
                    <a:pt x="12" y="28"/>
                  </a:lnTo>
                  <a:lnTo>
                    <a:pt x="6" y="38"/>
                  </a:lnTo>
                  <a:lnTo>
                    <a:pt x="2" y="50"/>
                  </a:lnTo>
                  <a:lnTo>
                    <a:pt x="0" y="62"/>
                  </a:lnTo>
                  <a:lnTo>
                    <a:pt x="0" y="436"/>
                  </a:lnTo>
                  <a:lnTo>
                    <a:pt x="0" y="436"/>
                  </a:lnTo>
                  <a:lnTo>
                    <a:pt x="2" y="448"/>
                  </a:lnTo>
                  <a:lnTo>
                    <a:pt x="6" y="460"/>
                  </a:lnTo>
                  <a:lnTo>
                    <a:pt x="12" y="472"/>
                  </a:lnTo>
                  <a:lnTo>
                    <a:pt x="18" y="480"/>
                  </a:lnTo>
                  <a:lnTo>
                    <a:pt x="28" y="488"/>
                  </a:lnTo>
                  <a:lnTo>
                    <a:pt x="38" y="494"/>
                  </a:lnTo>
                  <a:lnTo>
                    <a:pt x="50" y="498"/>
                  </a:lnTo>
                  <a:lnTo>
                    <a:pt x="62" y="498"/>
                  </a:lnTo>
                  <a:lnTo>
                    <a:pt x="280" y="498"/>
                  </a:lnTo>
                  <a:lnTo>
                    <a:pt x="280" y="498"/>
                  </a:lnTo>
                  <a:lnTo>
                    <a:pt x="294" y="498"/>
                  </a:lnTo>
                  <a:lnTo>
                    <a:pt x="304" y="494"/>
                  </a:lnTo>
                  <a:lnTo>
                    <a:pt x="316" y="488"/>
                  </a:lnTo>
                  <a:lnTo>
                    <a:pt x="324" y="480"/>
                  </a:lnTo>
                  <a:lnTo>
                    <a:pt x="332" y="472"/>
                  </a:lnTo>
                  <a:lnTo>
                    <a:pt x="338" y="460"/>
                  </a:lnTo>
                  <a:lnTo>
                    <a:pt x="342" y="448"/>
                  </a:lnTo>
                  <a:lnTo>
                    <a:pt x="342" y="436"/>
                  </a:lnTo>
                  <a:lnTo>
                    <a:pt x="342" y="62"/>
                  </a:lnTo>
                  <a:lnTo>
                    <a:pt x="342" y="62"/>
                  </a:lnTo>
                  <a:lnTo>
                    <a:pt x="342" y="50"/>
                  </a:lnTo>
                  <a:lnTo>
                    <a:pt x="338" y="38"/>
                  </a:lnTo>
                  <a:lnTo>
                    <a:pt x="332" y="28"/>
                  </a:lnTo>
                  <a:lnTo>
                    <a:pt x="324" y="18"/>
                  </a:lnTo>
                  <a:lnTo>
                    <a:pt x="316" y="12"/>
                  </a:lnTo>
                  <a:lnTo>
                    <a:pt x="304" y="6"/>
                  </a:lnTo>
                  <a:lnTo>
                    <a:pt x="294" y="2"/>
                  </a:lnTo>
                  <a:lnTo>
                    <a:pt x="280" y="0"/>
                  </a:lnTo>
                  <a:lnTo>
                    <a:pt x="280" y="0"/>
                  </a:lnTo>
                  <a:close/>
                  <a:moveTo>
                    <a:pt x="124" y="32"/>
                  </a:moveTo>
                  <a:lnTo>
                    <a:pt x="218" y="32"/>
                  </a:lnTo>
                  <a:lnTo>
                    <a:pt x="218" y="32"/>
                  </a:lnTo>
                  <a:lnTo>
                    <a:pt x="224" y="32"/>
                  </a:lnTo>
                  <a:lnTo>
                    <a:pt x="230" y="36"/>
                  </a:lnTo>
                  <a:lnTo>
                    <a:pt x="232" y="42"/>
                  </a:lnTo>
                  <a:lnTo>
                    <a:pt x="234" y="48"/>
                  </a:lnTo>
                  <a:lnTo>
                    <a:pt x="234" y="48"/>
                  </a:lnTo>
                  <a:lnTo>
                    <a:pt x="232" y="54"/>
                  </a:lnTo>
                  <a:lnTo>
                    <a:pt x="230" y="58"/>
                  </a:lnTo>
                  <a:lnTo>
                    <a:pt x="224" y="62"/>
                  </a:lnTo>
                  <a:lnTo>
                    <a:pt x="218" y="62"/>
                  </a:lnTo>
                  <a:lnTo>
                    <a:pt x="124" y="62"/>
                  </a:lnTo>
                  <a:lnTo>
                    <a:pt x="124" y="62"/>
                  </a:lnTo>
                  <a:lnTo>
                    <a:pt x="118" y="62"/>
                  </a:lnTo>
                  <a:lnTo>
                    <a:pt x="114" y="58"/>
                  </a:lnTo>
                  <a:lnTo>
                    <a:pt x="110" y="54"/>
                  </a:lnTo>
                  <a:lnTo>
                    <a:pt x="110" y="48"/>
                  </a:lnTo>
                  <a:lnTo>
                    <a:pt x="110" y="48"/>
                  </a:lnTo>
                  <a:lnTo>
                    <a:pt x="110" y="42"/>
                  </a:lnTo>
                  <a:lnTo>
                    <a:pt x="114" y="36"/>
                  </a:lnTo>
                  <a:lnTo>
                    <a:pt x="118" y="32"/>
                  </a:lnTo>
                  <a:lnTo>
                    <a:pt x="124" y="32"/>
                  </a:lnTo>
                  <a:lnTo>
                    <a:pt x="124" y="32"/>
                  </a:lnTo>
                  <a:close/>
                  <a:moveTo>
                    <a:pt x="172" y="476"/>
                  </a:moveTo>
                  <a:lnTo>
                    <a:pt x="172" y="476"/>
                  </a:lnTo>
                  <a:lnTo>
                    <a:pt x="162" y="474"/>
                  </a:lnTo>
                  <a:lnTo>
                    <a:pt x="154" y="470"/>
                  </a:lnTo>
                  <a:lnTo>
                    <a:pt x="150" y="462"/>
                  </a:lnTo>
                  <a:lnTo>
                    <a:pt x="148" y="452"/>
                  </a:lnTo>
                  <a:lnTo>
                    <a:pt x="148" y="452"/>
                  </a:lnTo>
                  <a:lnTo>
                    <a:pt x="150" y="442"/>
                  </a:lnTo>
                  <a:lnTo>
                    <a:pt x="154" y="434"/>
                  </a:lnTo>
                  <a:lnTo>
                    <a:pt x="162" y="430"/>
                  </a:lnTo>
                  <a:lnTo>
                    <a:pt x="172" y="428"/>
                  </a:lnTo>
                  <a:lnTo>
                    <a:pt x="172" y="428"/>
                  </a:lnTo>
                  <a:lnTo>
                    <a:pt x="182" y="430"/>
                  </a:lnTo>
                  <a:lnTo>
                    <a:pt x="188" y="434"/>
                  </a:lnTo>
                  <a:lnTo>
                    <a:pt x="194" y="442"/>
                  </a:lnTo>
                  <a:lnTo>
                    <a:pt x="196" y="452"/>
                  </a:lnTo>
                  <a:lnTo>
                    <a:pt x="196" y="452"/>
                  </a:lnTo>
                  <a:lnTo>
                    <a:pt x="194" y="462"/>
                  </a:lnTo>
                  <a:lnTo>
                    <a:pt x="188" y="470"/>
                  </a:lnTo>
                  <a:lnTo>
                    <a:pt x="182" y="474"/>
                  </a:lnTo>
                  <a:lnTo>
                    <a:pt x="172" y="476"/>
                  </a:lnTo>
                  <a:lnTo>
                    <a:pt x="172" y="476"/>
                  </a:lnTo>
                  <a:close/>
                  <a:moveTo>
                    <a:pt x="280" y="406"/>
                  </a:moveTo>
                  <a:lnTo>
                    <a:pt x="62" y="406"/>
                  </a:lnTo>
                  <a:lnTo>
                    <a:pt x="62" y="94"/>
                  </a:lnTo>
                  <a:lnTo>
                    <a:pt x="280" y="94"/>
                  </a:lnTo>
                  <a:lnTo>
                    <a:pt x="280" y="4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endParaRPr>
            </a:p>
          </p:txBody>
        </p:sp>
      </p:grpSp>
      <p:grpSp>
        <p:nvGrpSpPr>
          <p:cNvPr id="75" name="그룹 74"/>
          <p:cNvGrpSpPr/>
          <p:nvPr userDrawn="1"/>
        </p:nvGrpSpPr>
        <p:grpSpPr>
          <a:xfrm>
            <a:off x="5196824" y="6021288"/>
            <a:ext cx="465861" cy="350986"/>
            <a:chOff x="5580112" y="2781812"/>
            <a:chExt cx="536714" cy="539154"/>
          </a:xfrm>
        </p:grpSpPr>
        <p:sp>
          <p:nvSpPr>
            <p:cNvPr id="76" name="Freeform 5"/>
            <p:cNvSpPr>
              <a:spLocks/>
            </p:cNvSpPr>
            <p:nvPr userDrawn="1"/>
          </p:nvSpPr>
          <p:spPr bwMode="auto">
            <a:xfrm>
              <a:off x="5580112" y="2781812"/>
              <a:ext cx="536714" cy="539154"/>
            </a:xfrm>
            <a:custGeom>
              <a:avLst/>
              <a:gdLst>
                <a:gd name="T0" fmla="*/ 441 w 441"/>
                <a:gd name="T1" fmla="*/ 220 h 442"/>
                <a:gd name="T2" fmla="*/ 430 w 441"/>
                <a:gd name="T3" fmla="*/ 203 h 442"/>
                <a:gd name="T4" fmla="*/ 436 w 441"/>
                <a:gd name="T5" fmla="*/ 177 h 442"/>
                <a:gd name="T6" fmla="*/ 429 w 441"/>
                <a:gd name="T7" fmla="*/ 157 h 442"/>
                <a:gd name="T8" fmla="*/ 417 w 441"/>
                <a:gd name="T9" fmla="*/ 133 h 442"/>
                <a:gd name="T10" fmla="*/ 411 w 441"/>
                <a:gd name="T11" fmla="*/ 111 h 442"/>
                <a:gd name="T12" fmla="*/ 394 w 441"/>
                <a:gd name="T13" fmla="*/ 100 h 442"/>
                <a:gd name="T14" fmla="*/ 385 w 441"/>
                <a:gd name="T15" fmla="*/ 75 h 442"/>
                <a:gd name="T16" fmla="*/ 369 w 441"/>
                <a:gd name="T17" fmla="*/ 61 h 442"/>
                <a:gd name="T18" fmla="*/ 347 w 441"/>
                <a:gd name="T19" fmla="*/ 47 h 442"/>
                <a:gd name="T20" fmla="*/ 331 w 441"/>
                <a:gd name="T21" fmla="*/ 29 h 442"/>
                <a:gd name="T22" fmla="*/ 310 w 441"/>
                <a:gd name="T23" fmla="*/ 29 h 442"/>
                <a:gd name="T24" fmla="*/ 290 w 441"/>
                <a:gd name="T25" fmla="*/ 12 h 442"/>
                <a:gd name="T26" fmla="*/ 269 w 441"/>
                <a:gd name="T27" fmla="*/ 8 h 442"/>
                <a:gd name="T28" fmla="*/ 243 w 441"/>
                <a:gd name="T29" fmla="*/ 7 h 442"/>
                <a:gd name="T30" fmla="*/ 220 w 441"/>
                <a:gd name="T31" fmla="*/ 0 h 442"/>
                <a:gd name="T32" fmla="*/ 203 w 441"/>
                <a:gd name="T33" fmla="*/ 11 h 442"/>
                <a:gd name="T34" fmla="*/ 177 w 441"/>
                <a:gd name="T35" fmla="*/ 6 h 442"/>
                <a:gd name="T36" fmla="*/ 157 w 441"/>
                <a:gd name="T37" fmla="*/ 13 h 442"/>
                <a:gd name="T38" fmla="*/ 133 w 441"/>
                <a:gd name="T39" fmla="*/ 25 h 442"/>
                <a:gd name="T40" fmla="*/ 111 w 441"/>
                <a:gd name="T41" fmla="*/ 29 h 442"/>
                <a:gd name="T42" fmla="*/ 100 w 441"/>
                <a:gd name="T43" fmla="*/ 48 h 442"/>
                <a:gd name="T44" fmla="*/ 76 w 441"/>
                <a:gd name="T45" fmla="*/ 57 h 442"/>
                <a:gd name="T46" fmla="*/ 61 w 441"/>
                <a:gd name="T47" fmla="*/ 73 h 442"/>
                <a:gd name="T48" fmla="*/ 47 w 441"/>
                <a:gd name="T49" fmla="*/ 94 h 442"/>
                <a:gd name="T50" fmla="*/ 30 w 441"/>
                <a:gd name="T51" fmla="*/ 111 h 442"/>
                <a:gd name="T52" fmla="*/ 30 w 441"/>
                <a:gd name="T53" fmla="*/ 132 h 442"/>
                <a:gd name="T54" fmla="*/ 12 w 441"/>
                <a:gd name="T55" fmla="*/ 151 h 442"/>
                <a:gd name="T56" fmla="*/ 8 w 441"/>
                <a:gd name="T57" fmla="*/ 172 h 442"/>
                <a:gd name="T58" fmla="*/ 7 w 441"/>
                <a:gd name="T59" fmla="*/ 198 h 442"/>
                <a:gd name="T60" fmla="*/ 0 w 441"/>
                <a:gd name="T61" fmla="*/ 220 h 442"/>
                <a:gd name="T62" fmla="*/ 11 w 441"/>
                <a:gd name="T63" fmla="*/ 239 h 442"/>
                <a:gd name="T64" fmla="*/ 5 w 441"/>
                <a:gd name="T65" fmla="*/ 265 h 442"/>
                <a:gd name="T66" fmla="*/ 12 w 441"/>
                <a:gd name="T67" fmla="*/ 285 h 442"/>
                <a:gd name="T68" fmla="*/ 25 w 441"/>
                <a:gd name="T69" fmla="*/ 309 h 442"/>
                <a:gd name="T70" fmla="*/ 30 w 441"/>
                <a:gd name="T71" fmla="*/ 331 h 442"/>
                <a:gd name="T72" fmla="*/ 48 w 441"/>
                <a:gd name="T73" fmla="*/ 342 h 442"/>
                <a:gd name="T74" fmla="*/ 55 w 441"/>
                <a:gd name="T75" fmla="*/ 367 h 442"/>
                <a:gd name="T76" fmla="*/ 72 w 441"/>
                <a:gd name="T77" fmla="*/ 381 h 442"/>
                <a:gd name="T78" fmla="*/ 94 w 441"/>
                <a:gd name="T79" fmla="*/ 395 h 442"/>
                <a:gd name="T80" fmla="*/ 111 w 441"/>
                <a:gd name="T81" fmla="*/ 413 h 442"/>
                <a:gd name="T82" fmla="*/ 132 w 441"/>
                <a:gd name="T83" fmla="*/ 411 h 442"/>
                <a:gd name="T84" fmla="*/ 151 w 441"/>
                <a:gd name="T85" fmla="*/ 429 h 442"/>
                <a:gd name="T86" fmla="*/ 172 w 441"/>
                <a:gd name="T87" fmla="*/ 434 h 442"/>
                <a:gd name="T88" fmla="*/ 198 w 441"/>
                <a:gd name="T89" fmla="*/ 435 h 442"/>
                <a:gd name="T90" fmla="*/ 220 w 441"/>
                <a:gd name="T91" fmla="*/ 442 h 442"/>
                <a:gd name="T92" fmla="*/ 239 w 441"/>
                <a:gd name="T93" fmla="*/ 431 h 442"/>
                <a:gd name="T94" fmla="*/ 264 w 441"/>
                <a:gd name="T95" fmla="*/ 436 h 442"/>
                <a:gd name="T96" fmla="*/ 285 w 441"/>
                <a:gd name="T97" fmla="*/ 429 h 442"/>
                <a:gd name="T98" fmla="*/ 308 w 441"/>
                <a:gd name="T99" fmla="*/ 417 h 442"/>
                <a:gd name="T100" fmla="*/ 331 w 441"/>
                <a:gd name="T101" fmla="*/ 413 h 442"/>
                <a:gd name="T102" fmla="*/ 342 w 441"/>
                <a:gd name="T103" fmla="*/ 394 h 442"/>
                <a:gd name="T104" fmla="*/ 367 w 441"/>
                <a:gd name="T105" fmla="*/ 385 h 442"/>
                <a:gd name="T106" fmla="*/ 381 w 441"/>
                <a:gd name="T107" fmla="*/ 369 h 442"/>
                <a:gd name="T108" fmla="*/ 395 w 441"/>
                <a:gd name="T109" fmla="*/ 348 h 442"/>
                <a:gd name="T110" fmla="*/ 411 w 441"/>
                <a:gd name="T111" fmla="*/ 331 h 442"/>
                <a:gd name="T112" fmla="*/ 411 w 441"/>
                <a:gd name="T113" fmla="*/ 310 h 442"/>
                <a:gd name="T114" fmla="*/ 429 w 441"/>
                <a:gd name="T115" fmla="*/ 291 h 442"/>
                <a:gd name="T116" fmla="*/ 433 w 441"/>
                <a:gd name="T117" fmla="*/ 269 h 442"/>
                <a:gd name="T118" fmla="*/ 434 w 441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1" h="442">
                  <a:moveTo>
                    <a:pt x="430" y="239"/>
                  </a:moveTo>
                  <a:lnTo>
                    <a:pt x="430" y="239"/>
                  </a:lnTo>
                  <a:lnTo>
                    <a:pt x="435" y="236"/>
                  </a:lnTo>
                  <a:lnTo>
                    <a:pt x="438" y="232"/>
                  </a:lnTo>
                  <a:lnTo>
                    <a:pt x="441" y="226"/>
                  </a:lnTo>
                  <a:lnTo>
                    <a:pt x="441" y="220"/>
                  </a:lnTo>
                  <a:lnTo>
                    <a:pt x="441" y="220"/>
                  </a:lnTo>
                  <a:lnTo>
                    <a:pt x="441" y="216"/>
                  </a:lnTo>
                  <a:lnTo>
                    <a:pt x="438" y="210"/>
                  </a:lnTo>
                  <a:lnTo>
                    <a:pt x="435" y="206"/>
                  </a:lnTo>
                  <a:lnTo>
                    <a:pt x="430" y="203"/>
                  </a:lnTo>
                  <a:lnTo>
                    <a:pt x="430" y="203"/>
                  </a:lnTo>
                  <a:lnTo>
                    <a:pt x="434" y="198"/>
                  </a:lnTo>
                  <a:lnTo>
                    <a:pt x="437" y="193"/>
                  </a:lnTo>
                  <a:lnTo>
                    <a:pt x="438" y="189"/>
                  </a:lnTo>
                  <a:lnTo>
                    <a:pt x="437" y="183"/>
                  </a:lnTo>
                  <a:lnTo>
                    <a:pt x="437" y="183"/>
                  </a:lnTo>
                  <a:lnTo>
                    <a:pt x="436" y="177"/>
                  </a:lnTo>
                  <a:lnTo>
                    <a:pt x="433" y="172"/>
                  </a:lnTo>
                  <a:lnTo>
                    <a:pt x="429" y="169"/>
                  </a:lnTo>
                  <a:lnTo>
                    <a:pt x="424" y="166"/>
                  </a:lnTo>
                  <a:lnTo>
                    <a:pt x="424" y="166"/>
                  </a:lnTo>
                  <a:lnTo>
                    <a:pt x="427" y="161"/>
                  </a:lnTo>
                  <a:lnTo>
                    <a:pt x="429" y="157"/>
                  </a:lnTo>
                  <a:lnTo>
                    <a:pt x="429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6" y="140"/>
                  </a:lnTo>
                  <a:lnTo>
                    <a:pt x="422" y="137"/>
                  </a:lnTo>
                  <a:lnTo>
                    <a:pt x="417" y="133"/>
                  </a:lnTo>
                  <a:lnTo>
                    <a:pt x="411" y="132"/>
                  </a:lnTo>
                  <a:lnTo>
                    <a:pt x="411" y="132"/>
                  </a:lnTo>
                  <a:lnTo>
                    <a:pt x="414" y="127"/>
                  </a:lnTo>
                  <a:lnTo>
                    <a:pt x="415" y="121"/>
                  </a:lnTo>
                  <a:lnTo>
                    <a:pt x="414" y="116"/>
                  </a:lnTo>
                  <a:lnTo>
                    <a:pt x="411" y="111"/>
                  </a:lnTo>
                  <a:lnTo>
                    <a:pt x="411" y="111"/>
                  </a:lnTo>
                  <a:lnTo>
                    <a:pt x="408" y="106"/>
                  </a:lnTo>
                  <a:lnTo>
                    <a:pt x="404" y="103"/>
                  </a:lnTo>
                  <a:lnTo>
                    <a:pt x="398" y="100"/>
                  </a:lnTo>
                  <a:lnTo>
                    <a:pt x="394" y="100"/>
                  </a:lnTo>
                  <a:lnTo>
                    <a:pt x="394" y="100"/>
                  </a:lnTo>
                  <a:lnTo>
                    <a:pt x="395" y="94"/>
                  </a:lnTo>
                  <a:lnTo>
                    <a:pt x="394" y="90"/>
                  </a:lnTo>
                  <a:lnTo>
                    <a:pt x="393" y="84"/>
                  </a:lnTo>
                  <a:lnTo>
                    <a:pt x="390" y="79"/>
                  </a:lnTo>
                  <a:lnTo>
                    <a:pt x="390" y="79"/>
                  </a:lnTo>
                  <a:lnTo>
                    <a:pt x="385" y="75"/>
                  </a:lnTo>
                  <a:lnTo>
                    <a:pt x="381" y="73"/>
                  </a:lnTo>
                  <a:lnTo>
                    <a:pt x="375" y="72"/>
                  </a:lnTo>
                  <a:lnTo>
                    <a:pt x="370" y="72"/>
                  </a:lnTo>
                  <a:lnTo>
                    <a:pt x="370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7" y="57"/>
                  </a:lnTo>
                  <a:lnTo>
                    <a:pt x="362" y="52"/>
                  </a:lnTo>
                  <a:lnTo>
                    <a:pt x="362" y="52"/>
                  </a:lnTo>
                  <a:lnTo>
                    <a:pt x="357" y="48"/>
                  </a:lnTo>
                  <a:lnTo>
                    <a:pt x="352" y="47"/>
                  </a:lnTo>
                  <a:lnTo>
                    <a:pt x="347" y="47"/>
                  </a:lnTo>
                  <a:lnTo>
                    <a:pt x="342" y="48"/>
                  </a:lnTo>
                  <a:lnTo>
                    <a:pt x="342" y="48"/>
                  </a:lnTo>
                  <a:lnTo>
                    <a:pt x="341" y="42"/>
                  </a:lnTo>
                  <a:lnTo>
                    <a:pt x="338" y="38"/>
                  </a:lnTo>
                  <a:lnTo>
                    <a:pt x="336" y="33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25" y="27"/>
                  </a:lnTo>
                  <a:lnTo>
                    <a:pt x="321" y="27"/>
                  </a:lnTo>
                  <a:lnTo>
                    <a:pt x="315" y="28"/>
                  </a:lnTo>
                  <a:lnTo>
                    <a:pt x="310" y="29"/>
                  </a:lnTo>
                  <a:lnTo>
                    <a:pt x="310" y="29"/>
                  </a:lnTo>
                  <a:lnTo>
                    <a:pt x="308" y="25"/>
                  </a:lnTo>
                  <a:lnTo>
                    <a:pt x="305" y="20"/>
                  </a:lnTo>
                  <a:lnTo>
                    <a:pt x="301" y="17"/>
                  </a:lnTo>
                  <a:lnTo>
                    <a:pt x="296" y="14"/>
                  </a:lnTo>
                  <a:lnTo>
                    <a:pt x="296" y="14"/>
                  </a:lnTo>
                  <a:lnTo>
                    <a:pt x="290" y="12"/>
                  </a:lnTo>
                  <a:lnTo>
                    <a:pt x="285" y="13"/>
                  </a:lnTo>
                  <a:lnTo>
                    <a:pt x="279" y="14"/>
                  </a:lnTo>
                  <a:lnTo>
                    <a:pt x="275" y="18"/>
                  </a:lnTo>
                  <a:lnTo>
                    <a:pt x="275" y="18"/>
                  </a:lnTo>
                  <a:lnTo>
                    <a:pt x="272" y="13"/>
                  </a:lnTo>
                  <a:lnTo>
                    <a:pt x="269" y="8"/>
                  </a:lnTo>
                  <a:lnTo>
                    <a:pt x="264" y="6"/>
                  </a:lnTo>
                  <a:lnTo>
                    <a:pt x="259" y="4"/>
                  </a:lnTo>
                  <a:lnTo>
                    <a:pt x="259" y="4"/>
                  </a:lnTo>
                  <a:lnTo>
                    <a:pt x="253" y="4"/>
                  </a:lnTo>
                  <a:lnTo>
                    <a:pt x="248" y="5"/>
                  </a:lnTo>
                  <a:lnTo>
                    <a:pt x="243" y="7"/>
                  </a:lnTo>
                  <a:lnTo>
                    <a:pt x="239" y="11"/>
                  </a:lnTo>
                  <a:lnTo>
                    <a:pt x="239" y="11"/>
                  </a:lnTo>
                  <a:lnTo>
                    <a:pt x="236" y="7"/>
                  </a:lnTo>
                  <a:lnTo>
                    <a:pt x="231" y="4"/>
                  </a:lnTo>
                  <a:lnTo>
                    <a:pt x="226" y="1"/>
                  </a:lnTo>
                  <a:lnTo>
                    <a:pt x="220" y="0"/>
                  </a:lnTo>
                  <a:lnTo>
                    <a:pt x="220" y="0"/>
                  </a:lnTo>
                  <a:lnTo>
                    <a:pt x="215" y="1"/>
                  </a:lnTo>
                  <a:lnTo>
                    <a:pt x="210" y="4"/>
                  </a:lnTo>
                  <a:lnTo>
                    <a:pt x="205" y="7"/>
                  </a:lnTo>
                  <a:lnTo>
                    <a:pt x="203" y="11"/>
                  </a:lnTo>
                  <a:lnTo>
                    <a:pt x="203" y="11"/>
                  </a:lnTo>
                  <a:lnTo>
                    <a:pt x="198" y="7"/>
                  </a:lnTo>
                  <a:lnTo>
                    <a:pt x="193" y="5"/>
                  </a:lnTo>
                  <a:lnTo>
                    <a:pt x="187" y="4"/>
                  </a:lnTo>
                  <a:lnTo>
                    <a:pt x="183" y="4"/>
                  </a:lnTo>
                  <a:lnTo>
                    <a:pt x="183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2" y="14"/>
                  </a:lnTo>
                  <a:lnTo>
                    <a:pt x="157" y="13"/>
                  </a:lnTo>
                  <a:lnTo>
                    <a:pt x="151" y="12"/>
                  </a:lnTo>
                  <a:lnTo>
                    <a:pt x="145" y="14"/>
                  </a:lnTo>
                  <a:lnTo>
                    <a:pt x="145" y="14"/>
                  </a:lnTo>
                  <a:lnTo>
                    <a:pt x="140" y="17"/>
                  </a:lnTo>
                  <a:lnTo>
                    <a:pt x="136" y="20"/>
                  </a:lnTo>
                  <a:lnTo>
                    <a:pt x="133" y="25"/>
                  </a:lnTo>
                  <a:lnTo>
                    <a:pt x="132" y="29"/>
                  </a:lnTo>
                  <a:lnTo>
                    <a:pt x="132" y="29"/>
                  </a:lnTo>
                  <a:lnTo>
                    <a:pt x="126" y="28"/>
                  </a:lnTo>
                  <a:lnTo>
                    <a:pt x="121" y="27"/>
                  </a:lnTo>
                  <a:lnTo>
                    <a:pt x="116" y="27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06" y="33"/>
                  </a:lnTo>
                  <a:lnTo>
                    <a:pt x="103" y="38"/>
                  </a:lnTo>
                  <a:lnTo>
                    <a:pt x="100" y="42"/>
                  </a:lnTo>
                  <a:lnTo>
                    <a:pt x="100" y="48"/>
                  </a:lnTo>
                  <a:lnTo>
                    <a:pt x="100" y="48"/>
                  </a:lnTo>
                  <a:lnTo>
                    <a:pt x="94" y="47"/>
                  </a:lnTo>
                  <a:lnTo>
                    <a:pt x="88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6" y="57"/>
                  </a:lnTo>
                  <a:lnTo>
                    <a:pt x="72" y="61"/>
                  </a:lnTo>
                  <a:lnTo>
                    <a:pt x="71" y="66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66" y="72"/>
                  </a:lnTo>
                  <a:lnTo>
                    <a:pt x="61" y="73"/>
                  </a:lnTo>
                  <a:lnTo>
                    <a:pt x="55" y="75"/>
                  </a:lnTo>
                  <a:lnTo>
                    <a:pt x="52" y="79"/>
                  </a:lnTo>
                  <a:lnTo>
                    <a:pt x="52" y="79"/>
                  </a:lnTo>
                  <a:lnTo>
                    <a:pt x="48" y="84"/>
                  </a:lnTo>
                  <a:lnTo>
                    <a:pt x="47" y="90"/>
                  </a:lnTo>
                  <a:lnTo>
                    <a:pt x="47" y="94"/>
                  </a:lnTo>
                  <a:lnTo>
                    <a:pt x="48" y="100"/>
                  </a:lnTo>
                  <a:lnTo>
                    <a:pt x="48" y="100"/>
                  </a:lnTo>
                  <a:lnTo>
                    <a:pt x="43" y="100"/>
                  </a:lnTo>
                  <a:lnTo>
                    <a:pt x="38" y="103"/>
                  </a:lnTo>
                  <a:lnTo>
                    <a:pt x="33" y="106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27" y="116"/>
                  </a:lnTo>
                  <a:lnTo>
                    <a:pt x="27" y="121"/>
                  </a:lnTo>
                  <a:lnTo>
                    <a:pt x="27" y="127"/>
                  </a:lnTo>
                  <a:lnTo>
                    <a:pt x="30" y="132"/>
                  </a:lnTo>
                  <a:lnTo>
                    <a:pt x="30" y="132"/>
                  </a:lnTo>
                  <a:lnTo>
                    <a:pt x="25" y="133"/>
                  </a:lnTo>
                  <a:lnTo>
                    <a:pt x="20" y="137"/>
                  </a:lnTo>
                  <a:lnTo>
                    <a:pt x="15" y="140"/>
                  </a:lnTo>
                  <a:lnTo>
                    <a:pt x="13" y="145"/>
                  </a:lnTo>
                  <a:lnTo>
                    <a:pt x="13" y="145"/>
                  </a:lnTo>
                  <a:lnTo>
                    <a:pt x="12" y="151"/>
                  </a:lnTo>
                  <a:lnTo>
                    <a:pt x="12" y="157"/>
                  </a:lnTo>
                  <a:lnTo>
                    <a:pt x="14" y="161"/>
                  </a:lnTo>
                  <a:lnTo>
                    <a:pt x="17" y="166"/>
                  </a:lnTo>
                  <a:lnTo>
                    <a:pt x="17" y="166"/>
                  </a:lnTo>
                  <a:lnTo>
                    <a:pt x="12" y="169"/>
                  </a:lnTo>
                  <a:lnTo>
                    <a:pt x="8" y="172"/>
                  </a:lnTo>
                  <a:lnTo>
                    <a:pt x="5" y="177"/>
                  </a:lnTo>
                  <a:lnTo>
                    <a:pt x="4" y="183"/>
                  </a:lnTo>
                  <a:lnTo>
                    <a:pt x="4" y="183"/>
                  </a:lnTo>
                  <a:lnTo>
                    <a:pt x="4" y="189"/>
                  </a:lnTo>
                  <a:lnTo>
                    <a:pt x="5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6" y="206"/>
                  </a:lnTo>
                  <a:lnTo>
                    <a:pt x="2" y="210"/>
                  </a:lnTo>
                  <a:lnTo>
                    <a:pt x="1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1" y="226"/>
                  </a:lnTo>
                  <a:lnTo>
                    <a:pt x="2" y="232"/>
                  </a:lnTo>
                  <a:lnTo>
                    <a:pt x="6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5" y="249"/>
                  </a:lnTo>
                  <a:lnTo>
                    <a:pt x="4" y="253"/>
                  </a:lnTo>
                  <a:lnTo>
                    <a:pt x="4" y="259"/>
                  </a:lnTo>
                  <a:lnTo>
                    <a:pt x="4" y="259"/>
                  </a:lnTo>
                  <a:lnTo>
                    <a:pt x="5" y="265"/>
                  </a:lnTo>
                  <a:lnTo>
                    <a:pt x="8" y="270"/>
                  </a:lnTo>
                  <a:lnTo>
                    <a:pt x="12" y="273"/>
                  </a:lnTo>
                  <a:lnTo>
                    <a:pt x="17" y="276"/>
                  </a:lnTo>
                  <a:lnTo>
                    <a:pt x="17" y="276"/>
                  </a:lnTo>
                  <a:lnTo>
                    <a:pt x="14" y="281"/>
                  </a:lnTo>
                  <a:lnTo>
                    <a:pt x="12" y="285"/>
                  </a:lnTo>
                  <a:lnTo>
                    <a:pt x="12" y="291"/>
                  </a:lnTo>
                  <a:lnTo>
                    <a:pt x="13" y="296"/>
                  </a:lnTo>
                  <a:lnTo>
                    <a:pt x="13" y="296"/>
                  </a:lnTo>
                  <a:lnTo>
                    <a:pt x="15" y="302"/>
                  </a:lnTo>
                  <a:lnTo>
                    <a:pt x="20" y="305"/>
                  </a:lnTo>
                  <a:lnTo>
                    <a:pt x="25" y="309"/>
                  </a:lnTo>
                  <a:lnTo>
                    <a:pt x="30" y="310"/>
                  </a:lnTo>
                  <a:lnTo>
                    <a:pt x="30" y="310"/>
                  </a:lnTo>
                  <a:lnTo>
                    <a:pt x="27" y="315"/>
                  </a:lnTo>
                  <a:lnTo>
                    <a:pt x="27" y="321"/>
                  </a:lnTo>
                  <a:lnTo>
                    <a:pt x="27" y="326"/>
                  </a:lnTo>
                  <a:lnTo>
                    <a:pt x="30" y="331"/>
                  </a:lnTo>
                  <a:lnTo>
                    <a:pt x="30" y="331"/>
                  </a:lnTo>
                  <a:lnTo>
                    <a:pt x="33" y="336"/>
                  </a:lnTo>
                  <a:lnTo>
                    <a:pt x="38" y="339"/>
                  </a:lnTo>
                  <a:lnTo>
                    <a:pt x="43" y="341"/>
                  </a:lnTo>
                  <a:lnTo>
                    <a:pt x="48" y="342"/>
                  </a:lnTo>
                  <a:lnTo>
                    <a:pt x="48" y="342"/>
                  </a:lnTo>
                  <a:lnTo>
                    <a:pt x="47" y="348"/>
                  </a:lnTo>
                  <a:lnTo>
                    <a:pt x="47" y="352"/>
                  </a:lnTo>
                  <a:lnTo>
                    <a:pt x="48" y="358"/>
                  </a:lnTo>
                  <a:lnTo>
                    <a:pt x="52" y="363"/>
                  </a:lnTo>
                  <a:lnTo>
                    <a:pt x="52" y="363"/>
                  </a:lnTo>
                  <a:lnTo>
                    <a:pt x="55" y="367"/>
                  </a:lnTo>
                  <a:lnTo>
                    <a:pt x="61" y="369"/>
                  </a:lnTo>
                  <a:lnTo>
                    <a:pt x="66" y="370"/>
                  </a:lnTo>
                  <a:lnTo>
                    <a:pt x="72" y="370"/>
                  </a:lnTo>
                  <a:lnTo>
                    <a:pt x="72" y="370"/>
                  </a:lnTo>
                  <a:lnTo>
                    <a:pt x="71" y="376"/>
                  </a:lnTo>
                  <a:lnTo>
                    <a:pt x="72" y="381"/>
                  </a:lnTo>
                  <a:lnTo>
                    <a:pt x="76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88" y="395"/>
                  </a:lnTo>
                  <a:lnTo>
                    <a:pt x="94" y="395"/>
                  </a:lnTo>
                  <a:lnTo>
                    <a:pt x="100" y="394"/>
                  </a:lnTo>
                  <a:lnTo>
                    <a:pt x="100" y="394"/>
                  </a:lnTo>
                  <a:lnTo>
                    <a:pt x="100" y="400"/>
                  </a:lnTo>
                  <a:lnTo>
                    <a:pt x="103" y="404"/>
                  </a:lnTo>
                  <a:lnTo>
                    <a:pt x="106" y="409"/>
                  </a:lnTo>
                  <a:lnTo>
                    <a:pt x="111" y="413"/>
                  </a:lnTo>
                  <a:lnTo>
                    <a:pt x="111" y="413"/>
                  </a:lnTo>
                  <a:lnTo>
                    <a:pt x="116" y="414"/>
                  </a:lnTo>
                  <a:lnTo>
                    <a:pt x="121" y="415"/>
                  </a:lnTo>
                  <a:lnTo>
                    <a:pt x="126" y="414"/>
                  </a:lnTo>
                  <a:lnTo>
                    <a:pt x="132" y="411"/>
                  </a:lnTo>
                  <a:lnTo>
                    <a:pt x="132" y="411"/>
                  </a:lnTo>
                  <a:lnTo>
                    <a:pt x="133" y="417"/>
                  </a:lnTo>
                  <a:lnTo>
                    <a:pt x="136" y="422"/>
                  </a:lnTo>
                  <a:lnTo>
                    <a:pt x="140" y="425"/>
                  </a:lnTo>
                  <a:lnTo>
                    <a:pt x="145" y="428"/>
                  </a:lnTo>
                  <a:lnTo>
                    <a:pt x="145" y="428"/>
                  </a:lnTo>
                  <a:lnTo>
                    <a:pt x="151" y="429"/>
                  </a:lnTo>
                  <a:lnTo>
                    <a:pt x="157" y="429"/>
                  </a:lnTo>
                  <a:lnTo>
                    <a:pt x="162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3" y="438"/>
                  </a:lnTo>
                  <a:lnTo>
                    <a:pt x="183" y="438"/>
                  </a:lnTo>
                  <a:lnTo>
                    <a:pt x="187" y="438"/>
                  </a:lnTo>
                  <a:lnTo>
                    <a:pt x="193" y="437"/>
                  </a:lnTo>
                  <a:lnTo>
                    <a:pt x="198" y="435"/>
                  </a:lnTo>
                  <a:lnTo>
                    <a:pt x="203" y="431"/>
                  </a:lnTo>
                  <a:lnTo>
                    <a:pt x="203" y="431"/>
                  </a:lnTo>
                  <a:lnTo>
                    <a:pt x="205" y="435"/>
                  </a:lnTo>
                  <a:lnTo>
                    <a:pt x="210" y="438"/>
                  </a:lnTo>
                  <a:lnTo>
                    <a:pt x="215" y="441"/>
                  </a:lnTo>
                  <a:lnTo>
                    <a:pt x="220" y="442"/>
                  </a:lnTo>
                  <a:lnTo>
                    <a:pt x="220" y="442"/>
                  </a:lnTo>
                  <a:lnTo>
                    <a:pt x="226" y="441"/>
                  </a:lnTo>
                  <a:lnTo>
                    <a:pt x="231" y="438"/>
                  </a:lnTo>
                  <a:lnTo>
                    <a:pt x="236" y="435"/>
                  </a:lnTo>
                  <a:lnTo>
                    <a:pt x="239" y="431"/>
                  </a:lnTo>
                  <a:lnTo>
                    <a:pt x="239" y="431"/>
                  </a:lnTo>
                  <a:lnTo>
                    <a:pt x="243" y="435"/>
                  </a:lnTo>
                  <a:lnTo>
                    <a:pt x="248" y="437"/>
                  </a:lnTo>
                  <a:lnTo>
                    <a:pt x="253" y="438"/>
                  </a:lnTo>
                  <a:lnTo>
                    <a:pt x="259" y="438"/>
                  </a:lnTo>
                  <a:lnTo>
                    <a:pt x="259" y="438"/>
                  </a:lnTo>
                  <a:lnTo>
                    <a:pt x="264" y="436"/>
                  </a:lnTo>
                  <a:lnTo>
                    <a:pt x="269" y="434"/>
                  </a:lnTo>
                  <a:lnTo>
                    <a:pt x="272" y="429"/>
                  </a:lnTo>
                  <a:lnTo>
                    <a:pt x="275" y="424"/>
                  </a:lnTo>
                  <a:lnTo>
                    <a:pt x="275" y="424"/>
                  </a:lnTo>
                  <a:lnTo>
                    <a:pt x="279" y="428"/>
                  </a:lnTo>
                  <a:lnTo>
                    <a:pt x="285" y="429"/>
                  </a:lnTo>
                  <a:lnTo>
                    <a:pt x="290" y="429"/>
                  </a:lnTo>
                  <a:lnTo>
                    <a:pt x="296" y="428"/>
                  </a:lnTo>
                  <a:lnTo>
                    <a:pt x="296" y="428"/>
                  </a:lnTo>
                  <a:lnTo>
                    <a:pt x="301" y="425"/>
                  </a:lnTo>
                  <a:lnTo>
                    <a:pt x="305" y="422"/>
                  </a:lnTo>
                  <a:lnTo>
                    <a:pt x="308" y="417"/>
                  </a:lnTo>
                  <a:lnTo>
                    <a:pt x="310" y="411"/>
                  </a:lnTo>
                  <a:lnTo>
                    <a:pt x="310" y="411"/>
                  </a:lnTo>
                  <a:lnTo>
                    <a:pt x="315" y="414"/>
                  </a:lnTo>
                  <a:lnTo>
                    <a:pt x="321" y="415"/>
                  </a:lnTo>
                  <a:lnTo>
                    <a:pt x="325" y="414"/>
                  </a:lnTo>
                  <a:lnTo>
                    <a:pt x="331" y="413"/>
                  </a:lnTo>
                  <a:lnTo>
                    <a:pt x="331" y="413"/>
                  </a:lnTo>
                  <a:lnTo>
                    <a:pt x="336" y="409"/>
                  </a:lnTo>
                  <a:lnTo>
                    <a:pt x="338" y="404"/>
                  </a:lnTo>
                  <a:lnTo>
                    <a:pt x="341" y="400"/>
                  </a:lnTo>
                  <a:lnTo>
                    <a:pt x="342" y="394"/>
                  </a:lnTo>
                  <a:lnTo>
                    <a:pt x="342" y="394"/>
                  </a:lnTo>
                  <a:lnTo>
                    <a:pt x="347" y="395"/>
                  </a:lnTo>
                  <a:lnTo>
                    <a:pt x="352" y="395"/>
                  </a:lnTo>
                  <a:lnTo>
                    <a:pt x="357" y="392"/>
                  </a:lnTo>
                  <a:lnTo>
                    <a:pt x="362" y="390"/>
                  </a:lnTo>
                  <a:lnTo>
                    <a:pt x="362" y="390"/>
                  </a:lnTo>
                  <a:lnTo>
                    <a:pt x="367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70" y="370"/>
                  </a:lnTo>
                  <a:lnTo>
                    <a:pt x="370" y="370"/>
                  </a:lnTo>
                  <a:lnTo>
                    <a:pt x="375" y="370"/>
                  </a:lnTo>
                  <a:lnTo>
                    <a:pt x="381" y="369"/>
                  </a:lnTo>
                  <a:lnTo>
                    <a:pt x="385" y="367"/>
                  </a:lnTo>
                  <a:lnTo>
                    <a:pt x="390" y="363"/>
                  </a:lnTo>
                  <a:lnTo>
                    <a:pt x="390" y="363"/>
                  </a:lnTo>
                  <a:lnTo>
                    <a:pt x="393" y="358"/>
                  </a:lnTo>
                  <a:lnTo>
                    <a:pt x="394" y="352"/>
                  </a:lnTo>
                  <a:lnTo>
                    <a:pt x="395" y="348"/>
                  </a:lnTo>
                  <a:lnTo>
                    <a:pt x="394" y="342"/>
                  </a:lnTo>
                  <a:lnTo>
                    <a:pt x="394" y="342"/>
                  </a:lnTo>
                  <a:lnTo>
                    <a:pt x="398" y="341"/>
                  </a:lnTo>
                  <a:lnTo>
                    <a:pt x="404" y="339"/>
                  </a:lnTo>
                  <a:lnTo>
                    <a:pt x="408" y="336"/>
                  </a:lnTo>
                  <a:lnTo>
                    <a:pt x="411" y="331"/>
                  </a:lnTo>
                  <a:lnTo>
                    <a:pt x="411" y="331"/>
                  </a:lnTo>
                  <a:lnTo>
                    <a:pt x="414" y="326"/>
                  </a:lnTo>
                  <a:lnTo>
                    <a:pt x="415" y="321"/>
                  </a:lnTo>
                  <a:lnTo>
                    <a:pt x="414" y="315"/>
                  </a:lnTo>
                  <a:lnTo>
                    <a:pt x="411" y="310"/>
                  </a:lnTo>
                  <a:lnTo>
                    <a:pt x="411" y="310"/>
                  </a:lnTo>
                  <a:lnTo>
                    <a:pt x="417" y="309"/>
                  </a:lnTo>
                  <a:lnTo>
                    <a:pt x="422" y="305"/>
                  </a:lnTo>
                  <a:lnTo>
                    <a:pt x="426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9" y="291"/>
                  </a:lnTo>
                  <a:lnTo>
                    <a:pt x="429" y="285"/>
                  </a:lnTo>
                  <a:lnTo>
                    <a:pt x="427" y="281"/>
                  </a:lnTo>
                  <a:lnTo>
                    <a:pt x="424" y="276"/>
                  </a:lnTo>
                  <a:lnTo>
                    <a:pt x="424" y="276"/>
                  </a:lnTo>
                  <a:lnTo>
                    <a:pt x="429" y="273"/>
                  </a:lnTo>
                  <a:lnTo>
                    <a:pt x="433" y="269"/>
                  </a:lnTo>
                  <a:lnTo>
                    <a:pt x="436" y="265"/>
                  </a:lnTo>
                  <a:lnTo>
                    <a:pt x="437" y="259"/>
                  </a:lnTo>
                  <a:lnTo>
                    <a:pt x="437" y="259"/>
                  </a:lnTo>
                  <a:lnTo>
                    <a:pt x="438" y="253"/>
                  </a:lnTo>
                  <a:lnTo>
                    <a:pt x="437" y="249"/>
                  </a:lnTo>
                  <a:lnTo>
                    <a:pt x="434" y="243"/>
                  </a:lnTo>
                  <a:lnTo>
                    <a:pt x="430" y="239"/>
                  </a:lnTo>
                  <a:lnTo>
                    <a:pt x="430" y="239"/>
                  </a:lnTo>
                  <a:close/>
                </a:path>
              </a:pathLst>
            </a:custGeom>
            <a:solidFill>
              <a:srgbClr val="EE73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endParaRPr>
            </a:p>
          </p:txBody>
        </p:sp>
        <p:sp>
          <p:nvSpPr>
            <p:cNvPr id="77" name="Freeform 6"/>
            <p:cNvSpPr>
              <a:spLocks/>
            </p:cNvSpPr>
            <p:nvPr userDrawn="1"/>
          </p:nvSpPr>
          <p:spPr bwMode="auto">
            <a:xfrm>
              <a:off x="5613047" y="2815967"/>
              <a:ext cx="470845" cy="470845"/>
            </a:xfrm>
            <a:custGeom>
              <a:avLst/>
              <a:gdLst>
                <a:gd name="T0" fmla="*/ 386 w 386"/>
                <a:gd name="T1" fmla="*/ 192 h 386"/>
                <a:gd name="T2" fmla="*/ 381 w 386"/>
                <a:gd name="T3" fmla="*/ 231 h 386"/>
                <a:gd name="T4" fmla="*/ 370 w 386"/>
                <a:gd name="T5" fmla="*/ 268 h 386"/>
                <a:gd name="T6" fmla="*/ 353 w 386"/>
                <a:gd name="T7" fmla="*/ 301 h 386"/>
                <a:gd name="T8" fmla="*/ 329 w 386"/>
                <a:gd name="T9" fmla="*/ 329 h 386"/>
                <a:gd name="T10" fmla="*/ 301 w 386"/>
                <a:gd name="T11" fmla="*/ 353 h 386"/>
                <a:gd name="T12" fmla="*/ 268 w 386"/>
                <a:gd name="T13" fmla="*/ 370 h 386"/>
                <a:gd name="T14" fmla="*/ 231 w 386"/>
                <a:gd name="T15" fmla="*/ 382 h 386"/>
                <a:gd name="T16" fmla="*/ 192 w 386"/>
                <a:gd name="T17" fmla="*/ 386 h 386"/>
                <a:gd name="T18" fmla="*/ 172 w 386"/>
                <a:gd name="T19" fmla="*/ 385 h 386"/>
                <a:gd name="T20" fmla="*/ 135 w 386"/>
                <a:gd name="T21" fmla="*/ 377 h 386"/>
                <a:gd name="T22" fmla="*/ 101 w 386"/>
                <a:gd name="T23" fmla="*/ 362 h 386"/>
                <a:gd name="T24" fmla="*/ 70 w 386"/>
                <a:gd name="T25" fmla="*/ 342 h 386"/>
                <a:gd name="T26" fmla="*/ 44 w 386"/>
                <a:gd name="T27" fmla="*/ 315 h 386"/>
                <a:gd name="T28" fmla="*/ 23 w 386"/>
                <a:gd name="T29" fmla="*/ 284 h 386"/>
                <a:gd name="T30" fmla="*/ 9 w 386"/>
                <a:gd name="T31" fmla="*/ 250 h 386"/>
                <a:gd name="T32" fmla="*/ 0 w 386"/>
                <a:gd name="T33" fmla="*/ 212 h 386"/>
                <a:gd name="T34" fmla="*/ 0 w 386"/>
                <a:gd name="T35" fmla="*/ 192 h 386"/>
                <a:gd name="T36" fmla="*/ 4 w 386"/>
                <a:gd name="T37" fmla="*/ 154 h 386"/>
                <a:gd name="T38" fmla="*/ 15 w 386"/>
                <a:gd name="T39" fmla="*/ 118 h 386"/>
                <a:gd name="T40" fmla="*/ 32 w 386"/>
                <a:gd name="T41" fmla="*/ 85 h 386"/>
                <a:gd name="T42" fmla="*/ 56 w 386"/>
                <a:gd name="T43" fmla="*/ 57 h 386"/>
                <a:gd name="T44" fmla="*/ 85 w 386"/>
                <a:gd name="T45" fmla="*/ 33 h 386"/>
                <a:gd name="T46" fmla="*/ 117 w 386"/>
                <a:gd name="T47" fmla="*/ 16 h 386"/>
                <a:gd name="T48" fmla="*/ 154 w 386"/>
                <a:gd name="T49" fmla="*/ 4 h 386"/>
                <a:gd name="T50" fmla="*/ 192 w 386"/>
                <a:gd name="T51" fmla="*/ 0 h 386"/>
                <a:gd name="T52" fmla="*/ 213 w 386"/>
                <a:gd name="T53" fmla="*/ 1 h 386"/>
                <a:gd name="T54" fmla="*/ 250 w 386"/>
                <a:gd name="T55" fmla="*/ 9 h 386"/>
                <a:gd name="T56" fmla="*/ 284 w 386"/>
                <a:gd name="T57" fmla="*/ 24 h 386"/>
                <a:gd name="T58" fmla="*/ 315 w 386"/>
                <a:gd name="T59" fmla="*/ 44 h 386"/>
                <a:gd name="T60" fmla="*/ 341 w 386"/>
                <a:gd name="T61" fmla="*/ 70 h 386"/>
                <a:gd name="T62" fmla="*/ 362 w 386"/>
                <a:gd name="T63" fmla="*/ 100 h 386"/>
                <a:gd name="T64" fmla="*/ 376 w 386"/>
                <a:gd name="T65" fmla="*/ 136 h 386"/>
                <a:gd name="T66" fmla="*/ 385 w 386"/>
                <a:gd name="T67" fmla="*/ 174 h 386"/>
                <a:gd name="T68" fmla="*/ 386 w 386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6" h="386">
                  <a:moveTo>
                    <a:pt x="386" y="192"/>
                  </a:moveTo>
                  <a:lnTo>
                    <a:pt x="386" y="192"/>
                  </a:lnTo>
                  <a:lnTo>
                    <a:pt x="385" y="212"/>
                  </a:lnTo>
                  <a:lnTo>
                    <a:pt x="381" y="231"/>
                  </a:lnTo>
                  <a:lnTo>
                    <a:pt x="376" y="250"/>
                  </a:lnTo>
                  <a:lnTo>
                    <a:pt x="370" y="268"/>
                  </a:lnTo>
                  <a:lnTo>
                    <a:pt x="362" y="284"/>
                  </a:lnTo>
                  <a:lnTo>
                    <a:pt x="353" y="301"/>
                  </a:lnTo>
                  <a:lnTo>
                    <a:pt x="341" y="315"/>
                  </a:lnTo>
                  <a:lnTo>
                    <a:pt x="329" y="329"/>
                  </a:lnTo>
                  <a:lnTo>
                    <a:pt x="315" y="342"/>
                  </a:lnTo>
                  <a:lnTo>
                    <a:pt x="301" y="353"/>
                  </a:lnTo>
                  <a:lnTo>
                    <a:pt x="284" y="362"/>
                  </a:lnTo>
                  <a:lnTo>
                    <a:pt x="268" y="370"/>
                  </a:lnTo>
                  <a:lnTo>
                    <a:pt x="250" y="377"/>
                  </a:lnTo>
                  <a:lnTo>
                    <a:pt x="231" y="382"/>
                  </a:lnTo>
                  <a:lnTo>
                    <a:pt x="213" y="385"/>
                  </a:lnTo>
                  <a:lnTo>
                    <a:pt x="192" y="386"/>
                  </a:lnTo>
                  <a:lnTo>
                    <a:pt x="192" y="386"/>
                  </a:lnTo>
                  <a:lnTo>
                    <a:pt x="172" y="385"/>
                  </a:lnTo>
                  <a:lnTo>
                    <a:pt x="154" y="382"/>
                  </a:lnTo>
                  <a:lnTo>
                    <a:pt x="135" y="377"/>
                  </a:lnTo>
                  <a:lnTo>
                    <a:pt x="117" y="370"/>
                  </a:lnTo>
                  <a:lnTo>
                    <a:pt x="101" y="362"/>
                  </a:lnTo>
                  <a:lnTo>
                    <a:pt x="85" y="353"/>
                  </a:lnTo>
                  <a:lnTo>
                    <a:pt x="70" y="342"/>
                  </a:lnTo>
                  <a:lnTo>
                    <a:pt x="56" y="329"/>
                  </a:lnTo>
                  <a:lnTo>
                    <a:pt x="44" y="315"/>
                  </a:lnTo>
                  <a:lnTo>
                    <a:pt x="32" y="301"/>
                  </a:lnTo>
                  <a:lnTo>
                    <a:pt x="23" y="284"/>
                  </a:lnTo>
                  <a:lnTo>
                    <a:pt x="15" y="268"/>
                  </a:lnTo>
                  <a:lnTo>
                    <a:pt x="9" y="250"/>
                  </a:lnTo>
                  <a:lnTo>
                    <a:pt x="4" y="231"/>
                  </a:lnTo>
                  <a:lnTo>
                    <a:pt x="0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0" y="174"/>
                  </a:lnTo>
                  <a:lnTo>
                    <a:pt x="4" y="154"/>
                  </a:lnTo>
                  <a:lnTo>
                    <a:pt x="9" y="136"/>
                  </a:lnTo>
                  <a:lnTo>
                    <a:pt x="15" y="118"/>
                  </a:lnTo>
                  <a:lnTo>
                    <a:pt x="23" y="100"/>
                  </a:lnTo>
                  <a:lnTo>
                    <a:pt x="32" y="85"/>
                  </a:lnTo>
                  <a:lnTo>
                    <a:pt x="44" y="70"/>
                  </a:lnTo>
                  <a:lnTo>
                    <a:pt x="56" y="57"/>
                  </a:lnTo>
                  <a:lnTo>
                    <a:pt x="70" y="44"/>
                  </a:lnTo>
                  <a:lnTo>
                    <a:pt x="85" y="33"/>
                  </a:lnTo>
                  <a:lnTo>
                    <a:pt x="101" y="24"/>
                  </a:lnTo>
                  <a:lnTo>
                    <a:pt x="117" y="16"/>
                  </a:lnTo>
                  <a:lnTo>
                    <a:pt x="135" y="9"/>
                  </a:lnTo>
                  <a:lnTo>
                    <a:pt x="154" y="4"/>
                  </a:lnTo>
                  <a:lnTo>
                    <a:pt x="172" y="1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13" y="1"/>
                  </a:lnTo>
                  <a:lnTo>
                    <a:pt x="231" y="4"/>
                  </a:lnTo>
                  <a:lnTo>
                    <a:pt x="250" y="9"/>
                  </a:lnTo>
                  <a:lnTo>
                    <a:pt x="268" y="16"/>
                  </a:lnTo>
                  <a:lnTo>
                    <a:pt x="284" y="24"/>
                  </a:lnTo>
                  <a:lnTo>
                    <a:pt x="301" y="33"/>
                  </a:lnTo>
                  <a:lnTo>
                    <a:pt x="315" y="44"/>
                  </a:lnTo>
                  <a:lnTo>
                    <a:pt x="329" y="57"/>
                  </a:lnTo>
                  <a:lnTo>
                    <a:pt x="341" y="70"/>
                  </a:lnTo>
                  <a:lnTo>
                    <a:pt x="353" y="85"/>
                  </a:lnTo>
                  <a:lnTo>
                    <a:pt x="362" y="100"/>
                  </a:lnTo>
                  <a:lnTo>
                    <a:pt x="370" y="118"/>
                  </a:lnTo>
                  <a:lnTo>
                    <a:pt x="376" y="136"/>
                  </a:lnTo>
                  <a:lnTo>
                    <a:pt x="381" y="154"/>
                  </a:lnTo>
                  <a:lnTo>
                    <a:pt x="385" y="174"/>
                  </a:lnTo>
                  <a:lnTo>
                    <a:pt x="386" y="192"/>
                  </a:lnTo>
                  <a:lnTo>
                    <a:pt x="386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endParaRPr>
            </a:p>
          </p:txBody>
        </p:sp>
        <p:sp>
          <p:nvSpPr>
            <p:cNvPr id="78" name="Freeform 11"/>
            <p:cNvSpPr>
              <a:spLocks noEditPoints="1"/>
            </p:cNvSpPr>
            <p:nvPr/>
          </p:nvSpPr>
          <p:spPr bwMode="auto">
            <a:xfrm>
              <a:off x="5773181" y="2930504"/>
              <a:ext cx="150576" cy="241770"/>
            </a:xfrm>
            <a:custGeom>
              <a:avLst/>
              <a:gdLst>
                <a:gd name="T0" fmla="*/ 142 w 284"/>
                <a:gd name="T1" fmla="*/ 228 h 456"/>
                <a:gd name="T2" fmla="*/ 108 w 284"/>
                <a:gd name="T3" fmla="*/ 222 h 456"/>
                <a:gd name="T4" fmla="*/ 82 w 284"/>
                <a:gd name="T5" fmla="*/ 204 h 456"/>
                <a:gd name="T6" fmla="*/ 62 w 284"/>
                <a:gd name="T7" fmla="*/ 176 h 456"/>
                <a:gd name="T8" fmla="*/ 56 w 284"/>
                <a:gd name="T9" fmla="*/ 142 h 456"/>
                <a:gd name="T10" fmla="*/ 58 w 284"/>
                <a:gd name="T11" fmla="*/ 126 h 456"/>
                <a:gd name="T12" fmla="*/ 70 w 284"/>
                <a:gd name="T13" fmla="*/ 96 h 456"/>
                <a:gd name="T14" fmla="*/ 94 w 284"/>
                <a:gd name="T15" fmla="*/ 72 h 456"/>
                <a:gd name="T16" fmla="*/ 124 w 284"/>
                <a:gd name="T17" fmla="*/ 60 h 456"/>
                <a:gd name="T18" fmla="*/ 142 w 284"/>
                <a:gd name="T19" fmla="*/ 58 h 456"/>
                <a:gd name="T20" fmla="*/ 174 w 284"/>
                <a:gd name="T21" fmla="*/ 64 h 456"/>
                <a:gd name="T22" fmla="*/ 202 w 284"/>
                <a:gd name="T23" fmla="*/ 82 h 456"/>
                <a:gd name="T24" fmla="*/ 220 w 284"/>
                <a:gd name="T25" fmla="*/ 110 h 456"/>
                <a:gd name="T26" fmla="*/ 228 w 284"/>
                <a:gd name="T27" fmla="*/ 142 h 456"/>
                <a:gd name="T28" fmla="*/ 226 w 284"/>
                <a:gd name="T29" fmla="*/ 160 h 456"/>
                <a:gd name="T30" fmla="*/ 212 w 284"/>
                <a:gd name="T31" fmla="*/ 190 h 456"/>
                <a:gd name="T32" fmla="*/ 190 w 284"/>
                <a:gd name="T33" fmla="*/ 214 h 456"/>
                <a:gd name="T34" fmla="*/ 158 w 284"/>
                <a:gd name="T35" fmla="*/ 226 h 456"/>
                <a:gd name="T36" fmla="*/ 142 w 284"/>
                <a:gd name="T37" fmla="*/ 228 h 456"/>
                <a:gd name="T38" fmla="*/ 142 w 284"/>
                <a:gd name="T39" fmla="*/ 0 h 456"/>
                <a:gd name="T40" fmla="*/ 112 w 284"/>
                <a:gd name="T41" fmla="*/ 4 h 456"/>
                <a:gd name="T42" fmla="*/ 86 w 284"/>
                <a:gd name="T43" fmla="*/ 12 h 456"/>
                <a:gd name="T44" fmla="*/ 62 w 284"/>
                <a:gd name="T45" fmla="*/ 24 h 456"/>
                <a:gd name="T46" fmla="*/ 40 w 284"/>
                <a:gd name="T47" fmla="*/ 42 h 456"/>
                <a:gd name="T48" fmla="*/ 24 w 284"/>
                <a:gd name="T49" fmla="*/ 64 h 456"/>
                <a:gd name="T50" fmla="*/ 10 w 284"/>
                <a:gd name="T51" fmla="*/ 88 h 456"/>
                <a:gd name="T52" fmla="*/ 2 w 284"/>
                <a:gd name="T53" fmla="*/ 114 h 456"/>
                <a:gd name="T54" fmla="*/ 0 w 284"/>
                <a:gd name="T55" fmla="*/ 142 h 456"/>
                <a:gd name="T56" fmla="*/ 0 w 284"/>
                <a:gd name="T57" fmla="*/ 160 h 456"/>
                <a:gd name="T58" fmla="*/ 12 w 284"/>
                <a:gd name="T59" fmla="*/ 202 h 456"/>
                <a:gd name="T60" fmla="*/ 44 w 284"/>
                <a:gd name="T61" fmla="*/ 276 h 456"/>
                <a:gd name="T62" fmla="*/ 96 w 284"/>
                <a:gd name="T63" fmla="*/ 378 h 456"/>
                <a:gd name="T64" fmla="*/ 142 w 284"/>
                <a:gd name="T65" fmla="*/ 456 h 456"/>
                <a:gd name="T66" fmla="*/ 164 w 284"/>
                <a:gd name="T67" fmla="*/ 418 h 456"/>
                <a:gd name="T68" fmla="*/ 212 w 284"/>
                <a:gd name="T69" fmla="*/ 330 h 456"/>
                <a:gd name="T70" fmla="*/ 262 w 284"/>
                <a:gd name="T71" fmla="*/ 226 h 456"/>
                <a:gd name="T72" fmla="*/ 278 w 284"/>
                <a:gd name="T73" fmla="*/ 180 h 456"/>
                <a:gd name="T74" fmla="*/ 284 w 284"/>
                <a:gd name="T75" fmla="*/ 142 h 456"/>
                <a:gd name="T76" fmla="*/ 284 w 284"/>
                <a:gd name="T77" fmla="*/ 128 h 456"/>
                <a:gd name="T78" fmla="*/ 278 w 284"/>
                <a:gd name="T79" fmla="*/ 100 h 456"/>
                <a:gd name="T80" fmla="*/ 268 w 284"/>
                <a:gd name="T81" fmla="*/ 74 h 456"/>
                <a:gd name="T82" fmla="*/ 252 w 284"/>
                <a:gd name="T83" fmla="*/ 52 h 456"/>
                <a:gd name="T84" fmla="*/ 232 w 284"/>
                <a:gd name="T85" fmla="*/ 32 h 456"/>
                <a:gd name="T86" fmla="*/ 210 w 284"/>
                <a:gd name="T87" fmla="*/ 18 h 456"/>
                <a:gd name="T88" fmla="*/ 184 w 284"/>
                <a:gd name="T89" fmla="*/ 6 h 456"/>
                <a:gd name="T90" fmla="*/ 156 w 284"/>
                <a:gd name="T91" fmla="*/ 2 h 456"/>
                <a:gd name="T92" fmla="*/ 142 w 284"/>
                <a:gd name="T93" fmla="*/ 0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84" h="456">
                  <a:moveTo>
                    <a:pt x="142" y="228"/>
                  </a:moveTo>
                  <a:lnTo>
                    <a:pt x="142" y="228"/>
                  </a:lnTo>
                  <a:lnTo>
                    <a:pt x="124" y="226"/>
                  </a:lnTo>
                  <a:lnTo>
                    <a:pt x="108" y="222"/>
                  </a:lnTo>
                  <a:lnTo>
                    <a:pt x="94" y="214"/>
                  </a:lnTo>
                  <a:lnTo>
                    <a:pt x="82" y="204"/>
                  </a:lnTo>
                  <a:lnTo>
                    <a:pt x="70" y="190"/>
                  </a:lnTo>
                  <a:lnTo>
                    <a:pt x="62" y="176"/>
                  </a:lnTo>
                  <a:lnTo>
                    <a:pt x="58" y="160"/>
                  </a:lnTo>
                  <a:lnTo>
                    <a:pt x="56" y="142"/>
                  </a:lnTo>
                  <a:lnTo>
                    <a:pt x="56" y="142"/>
                  </a:lnTo>
                  <a:lnTo>
                    <a:pt x="58" y="126"/>
                  </a:lnTo>
                  <a:lnTo>
                    <a:pt x="62" y="110"/>
                  </a:lnTo>
                  <a:lnTo>
                    <a:pt x="70" y="96"/>
                  </a:lnTo>
                  <a:lnTo>
                    <a:pt x="82" y="82"/>
                  </a:lnTo>
                  <a:lnTo>
                    <a:pt x="94" y="72"/>
                  </a:lnTo>
                  <a:lnTo>
                    <a:pt x="108" y="64"/>
                  </a:lnTo>
                  <a:lnTo>
                    <a:pt x="124" y="60"/>
                  </a:lnTo>
                  <a:lnTo>
                    <a:pt x="142" y="58"/>
                  </a:lnTo>
                  <a:lnTo>
                    <a:pt x="142" y="58"/>
                  </a:lnTo>
                  <a:lnTo>
                    <a:pt x="158" y="60"/>
                  </a:lnTo>
                  <a:lnTo>
                    <a:pt x="174" y="64"/>
                  </a:lnTo>
                  <a:lnTo>
                    <a:pt x="190" y="72"/>
                  </a:lnTo>
                  <a:lnTo>
                    <a:pt x="202" y="82"/>
                  </a:lnTo>
                  <a:lnTo>
                    <a:pt x="212" y="96"/>
                  </a:lnTo>
                  <a:lnTo>
                    <a:pt x="220" y="110"/>
                  </a:lnTo>
                  <a:lnTo>
                    <a:pt x="226" y="126"/>
                  </a:lnTo>
                  <a:lnTo>
                    <a:pt x="228" y="142"/>
                  </a:lnTo>
                  <a:lnTo>
                    <a:pt x="228" y="142"/>
                  </a:lnTo>
                  <a:lnTo>
                    <a:pt x="226" y="160"/>
                  </a:lnTo>
                  <a:lnTo>
                    <a:pt x="220" y="176"/>
                  </a:lnTo>
                  <a:lnTo>
                    <a:pt x="212" y="190"/>
                  </a:lnTo>
                  <a:lnTo>
                    <a:pt x="202" y="204"/>
                  </a:lnTo>
                  <a:lnTo>
                    <a:pt x="190" y="214"/>
                  </a:lnTo>
                  <a:lnTo>
                    <a:pt x="174" y="222"/>
                  </a:lnTo>
                  <a:lnTo>
                    <a:pt x="158" y="226"/>
                  </a:lnTo>
                  <a:lnTo>
                    <a:pt x="142" y="228"/>
                  </a:lnTo>
                  <a:lnTo>
                    <a:pt x="142" y="228"/>
                  </a:lnTo>
                  <a:close/>
                  <a:moveTo>
                    <a:pt x="142" y="0"/>
                  </a:moveTo>
                  <a:lnTo>
                    <a:pt x="142" y="0"/>
                  </a:lnTo>
                  <a:lnTo>
                    <a:pt x="128" y="2"/>
                  </a:lnTo>
                  <a:lnTo>
                    <a:pt x="112" y="4"/>
                  </a:lnTo>
                  <a:lnTo>
                    <a:pt x="100" y="6"/>
                  </a:lnTo>
                  <a:lnTo>
                    <a:pt x="86" y="12"/>
                  </a:lnTo>
                  <a:lnTo>
                    <a:pt x="74" y="18"/>
                  </a:lnTo>
                  <a:lnTo>
                    <a:pt x="62" y="24"/>
                  </a:lnTo>
                  <a:lnTo>
                    <a:pt x="50" y="32"/>
                  </a:lnTo>
                  <a:lnTo>
                    <a:pt x="40" y="42"/>
                  </a:lnTo>
                  <a:lnTo>
                    <a:pt x="32" y="52"/>
                  </a:lnTo>
                  <a:lnTo>
                    <a:pt x="24" y="64"/>
                  </a:lnTo>
                  <a:lnTo>
                    <a:pt x="16" y="74"/>
                  </a:lnTo>
                  <a:lnTo>
                    <a:pt x="10" y="88"/>
                  </a:lnTo>
                  <a:lnTo>
                    <a:pt x="6" y="100"/>
                  </a:lnTo>
                  <a:lnTo>
                    <a:pt x="2" y="114"/>
                  </a:lnTo>
                  <a:lnTo>
                    <a:pt x="0" y="128"/>
                  </a:lnTo>
                  <a:lnTo>
                    <a:pt x="0" y="142"/>
                  </a:lnTo>
                  <a:lnTo>
                    <a:pt x="0" y="142"/>
                  </a:lnTo>
                  <a:lnTo>
                    <a:pt x="0" y="160"/>
                  </a:lnTo>
                  <a:lnTo>
                    <a:pt x="6" y="180"/>
                  </a:lnTo>
                  <a:lnTo>
                    <a:pt x="12" y="202"/>
                  </a:lnTo>
                  <a:lnTo>
                    <a:pt x="22" y="226"/>
                  </a:lnTo>
                  <a:lnTo>
                    <a:pt x="44" y="276"/>
                  </a:lnTo>
                  <a:lnTo>
                    <a:pt x="70" y="330"/>
                  </a:lnTo>
                  <a:lnTo>
                    <a:pt x="96" y="378"/>
                  </a:lnTo>
                  <a:lnTo>
                    <a:pt x="120" y="418"/>
                  </a:lnTo>
                  <a:lnTo>
                    <a:pt x="142" y="456"/>
                  </a:lnTo>
                  <a:lnTo>
                    <a:pt x="142" y="456"/>
                  </a:lnTo>
                  <a:lnTo>
                    <a:pt x="164" y="418"/>
                  </a:lnTo>
                  <a:lnTo>
                    <a:pt x="186" y="378"/>
                  </a:lnTo>
                  <a:lnTo>
                    <a:pt x="212" y="330"/>
                  </a:lnTo>
                  <a:lnTo>
                    <a:pt x="240" y="276"/>
                  </a:lnTo>
                  <a:lnTo>
                    <a:pt x="262" y="226"/>
                  </a:lnTo>
                  <a:lnTo>
                    <a:pt x="272" y="202"/>
                  </a:lnTo>
                  <a:lnTo>
                    <a:pt x="278" y="180"/>
                  </a:lnTo>
                  <a:lnTo>
                    <a:pt x="282" y="160"/>
                  </a:lnTo>
                  <a:lnTo>
                    <a:pt x="284" y="142"/>
                  </a:lnTo>
                  <a:lnTo>
                    <a:pt x="284" y="142"/>
                  </a:lnTo>
                  <a:lnTo>
                    <a:pt x="284" y="128"/>
                  </a:lnTo>
                  <a:lnTo>
                    <a:pt x="282" y="114"/>
                  </a:lnTo>
                  <a:lnTo>
                    <a:pt x="278" y="100"/>
                  </a:lnTo>
                  <a:lnTo>
                    <a:pt x="274" y="88"/>
                  </a:lnTo>
                  <a:lnTo>
                    <a:pt x="268" y="74"/>
                  </a:lnTo>
                  <a:lnTo>
                    <a:pt x="260" y="64"/>
                  </a:lnTo>
                  <a:lnTo>
                    <a:pt x="252" y="52"/>
                  </a:lnTo>
                  <a:lnTo>
                    <a:pt x="242" y="42"/>
                  </a:lnTo>
                  <a:lnTo>
                    <a:pt x="232" y="32"/>
                  </a:lnTo>
                  <a:lnTo>
                    <a:pt x="222" y="24"/>
                  </a:lnTo>
                  <a:lnTo>
                    <a:pt x="210" y="18"/>
                  </a:lnTo>
                  <a:lnTo>
                    <a:pt x="198" y="12"/>
                  </a:lnTo>
                  <a:lnTo>
                    <a:pt x="184" y="6"/>
                  </a:lnTo>
                  <a:lnTo>
                    <a:pt x="170" y="4"/>
                  </a:lnTo>
                  <a:lnTo>
                    <a:pt x="156" y="2"/>
                  </a:lnTo>
                  <a:lnTo>
                    <a:pt x="142" y="0"/>
                  </a:lnTo>
                  <a:lnTo>
                    <a:pt x="142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endParaRPr>
            </a:p>
          </p:txBody>
        </p:sp>
      </p:grpSp>
      <p:grpSp>
        <p:nvGrpSpPr>
          <p:cNvPr id="79" name="그룹 78"/>
          <p:cNvGrpSpPr/>
          <p:nvPr userDrawn="1"/>
        </p:nvGrpSpPr>
        <p:grpSpPr>
          <a:xfrm>
            <a:off x="6529317" y="6021288"/>
            <a:ext cx="467980" cy="350986"/>
            <a:chOff x="7112185" y="2781812"/>
            <a:chExt cx="539154" cy="539154"/>
          </a:xfrm>
        </p:grpSpPr>
        <p:sp>
          <p:nvSpPr>
            <p:cNvPr id="80" name="Freeform 8"/>
            <p:cNvSpPr>
              <a:spLocks/>
            </p:cNvSpPr>
            <p:nvPr userDrawn="1"/>
          </p:nvSpPr>
          <p:spPr bwMode="auto">
            <a:xfrm>
              <a:off x="7112185" y="2781812"/>
              <a:ext cx="539154" cy="539154"/>
            </a:xfrm>
            <a:custGeom>
              <a:avLst/>
              <a:gdLst>
                <a:gd name="T0" fmla="*/ 442 w 442"/>
                <a:gd name="T1" fmla="*/ 220 h 442"/>
                <a:gd name="T2" fmla="*/ 431 w 442"/>
                <a:gd name="T3" fmla="*/ 203 h 442"/>
                <a:gd name="T4" fmla="*/ 436 w 442"/>
                <a:gd name="T5" fmla="*/ 177 h 442"/>
                <a:gd name="T6" fmla="*/ 429 w 442"/>
                <a:gd name="T7" fmla="*/ 157 h 442"/>
                <a:gd name="T8" fmla="*/ 417 w 442"/>
                <a:gd name="T9" fmla="*/ 133 h 442"/>
                <a:gd name="T10" fmla="*/ 413 w 442"/>
                <a:gd name="T11" fmla="*/ 111 h 442"/>
                <a:gd name="T12" fmla="*/ 394 w 442"/>
                <a:gd name="T13" fmla="*/ 100 h 442"/>
                <a:gd name="T14" fmla="*/ 386 w 442"/>
                <a:gd name="T15" fmla="*/ 75 h 442"/>
                <a:gd name="T16" fmla="*/ 369 w 442"/>
                <a:gd name="T17" fmla="*/ 61 h 442"/>
                <a:gd name="T18" fmla="*/ 348 w 442"/>
                <a:gd name="T19" fmla="*/ 47 h 442"/>
                <a:gd name="T20" fmla="*/ 331 w 442"/>
                <a:gd name="T21" fmla="*/ 29 h 442"/>
                <a:gd name="T22" fmla="*/ 310 w 442"/>
                <a:gd name="T23" fmla="*/ 29 h 442"/>
                <a:gd name="T24" fmla="*/ 291 w 442"/>
                <a:gd name="T25" fmla="*/ 12 h 442"/>
                <a:gd name="T26" fmla="*/ 270 w 442"/>
                <a:gd name="T27" fmla="*/ 8 h 442"/>
                <a:gd name="T28" fmla="*/ 244 w 442"/>
                <a:gd name="T29" fmla="*/ 7 h 442"/>
                <a:gd name="T30" fmla="*/ 222 w 442"/>
                <a:gd name="T31" fmla="*/ 0 h 442"/>
                <a:gd name="T32" fmla="*/ 203 w 442"/>
                <a:gd name="T33" fmla="*/ 11 h 442"/>
                <a:gd name="T34" fmla="*/ 177 w 442"/>
                <a:gd name="T35" fmla="*/ 6 h 442"/>
                <a:gd name="T36" fmla="*/ 157 w 442"/>
                <a:gd name="T37" fmla="*/ 13 h 442"/>
                <a:gd name="T38" fmla="*/ 133 w 442"/>
                <a:gd name="T39" fmla="*/ 25 h 442"/>
                <a:gd name="T40" fmla="*/ 111 w 442"/>
                <a:gd name="T41" fmla="*/ 29 h 442"/>
                <a:gd name="T42" fmla="*/ 100 w 442"/>
                <a:gd name="T43" fmla="*/ 48 h 442"/>
                <a:gd name="T44" fmla="*/ 76 w 442"/>
                <a:gd name="T45" fmla="*/ 57 h 442"/>
                <a:gd name="T46" fmla="*/ 61 w 442"/>
                <a:gd name="T47" fmla="*/ 73 h 442"/>
                <a:gd name="T48" fmla="*/ 47 w 442"/>
                <a:gd name="T49" fmla="*/ 94 h 442"/>
                <a:gd name="T50" fmla="*/ 30 w 442"/>
                <a:gd name="T51" fmla="*/ 111 h 442"/>
                <a:gd name="T52" fmla="*/ 31 w 442"/>
                <a:gd name="T53" fmla="*/ 132 h 442"/>
                <a:gd name="T54" fmla="*/ 13 w 442"/>
                <a:gd name="T55" fmla="*/ 151 h 442"/>
                <a:gd name="T56" fmla="*/ 8 w 442"/>
                <a:gd name="T57" fmla="*/ 172 h 442"/>
                <a:gd name="T58" fmla="*/ 7 w 442"/>
                <a:gd name="T59" fmla="*/ 198 h 442"/>
                <a:gd name="T60" fmla="*/ 0 w 442"/>
                <a:gd name="T61" fmla="*/ 220 h 442"/>
                <a:gd name="T62" fmla="*/ 11 w 442"/>
                <a:gd name="T63" fmla="*/ 239 h 442"/>
                <a:gd name="T64" fmla="*/ 6 w 442"/>
                <a:gd name="T65" fmla="*/ 265 h 442"/>
                <a:gd name="T66" fmla="*/ 13 w 442"/>
                <a:gd name="T67" fmla="*/ 285 h 442"/>
                <a:gd name="T68" fmla="*/ 25 w 442"/>
                <a:gd name="T69" fmla="*/ 309 h 442"/>
                <a:gd name="T70" fmla="*/ 30 w 442"/>
                <a:gd name="T71" fmla="*/ 331 h 442"/>
                <a:gd name="T72" fmla="*/ 48 w 442"/>
                <a:gd name="T73" fmla="*/ 342 h 442"/>
                <a:gd name="T74" fmla="*/ 57 w 442"/>
                <a:gd name="T75" fmla="*/ 367 h 442"/>
                <a:gd name="T76" fmla="*/ 73 w 442"/>
                <a:gd name="T77" fmla="*/ 381 h 442"/>
                <a:gd name="T78" fmla="*/ 94 w 442"/>
                <a:gd name="T79" fmla="*/ 395 h 442"/>
                <a:gd name="T80" fmla="*/ 111 w 442"/>
                <a:gd name="T81" fmla="*/ 413 h 442"/>
                <a:gd name="T82" fmla="*/ 132 w 442"/>
                <a:gd name="T83" fmla="*/ 411 h 442"/>
                <a:gd name="T84" fmla="*/ 151 w 442"/>
                <a:gd name="T85" fmla="*/ 429 h 442"/>
                <a:gd name="T86" fmla="*/ 172 w 442"/>
                <a:gd name="T87" fmla="*/ 434 h 442"/>
                <a:gd name="T88" fmla="*/ 199 w 442"/>
                <a:gd name="T89" fmla="*/ 435 h 442"/>
                <a:gd name="T90" fmla="*/ 222 w 442"/>
                <a:gd name="T91" fmla="*/ 442 h 442"/>
                <a:gd name="T92" fmla="*/ 239 w 442"/>
                <a:gd name="T93" fmla="*/ 431 h 442"/>
                <a:gd name="T94" fmla="*/ 265 w 442"/>
                <a:gd name="T95" fmla="*/ 436 h 442"/>
                <a:gd name="T96" fmla="*/ 285 w 442"/>
                <a:gd name="T97" fmla="*/ 429 h 442"/>
                <a:gd name="T98" fmla="*/ 309 w 442"/>
                <a:gd name="T99" fmla="*/ 417 h 442"/>
                <a:gd name="T100" fmla="*/ 331 w 442"/>
                <a:gd name="T101" fmla="*/ 413 h 442"/>
                <a:gd name="T102" fmla="*/ 342 w 442"/>
                <a:gd name="T103" fmla="*/ 394 h 442"/>
                <a:gd name="T104" fmla="*/ 367 w 442"/>
                <a:gd name="T105" fmla="*/ 385 h 442"/>
                <a:gd name="T106" fmla="*/ 381 w 442"/>
                <a:gd name="T107" fmla="*/ 369 h 442"/>
                <a:gd name="T108" fmla="*/ 395 w 442"/>
                <a:gd name="T109" fmla="*/ 348 h 442"/>
                <a:gd name="T110" fmla="*/ 413 w 442"/>
                <a:gd name="T111" fmla="*/ 331 h 442"/>
                <a:gd name="T112" fmla="*/ 413 w 442"/>
                <a:gd name="T113" fmla="*/ 310 h 442"/>
                <a:gd name="T114" fmla="*/ 430 w 442"/>
                <a:gd name="T115" fmla="*/ 291 h 442"/>
                <a:gd name="T116" fmla="*/ 434 w 442"/>
                <a:gd name="T117" fmla="*/ 269 h 442"/>
                <a:gd name="T118" fmla="*/ 435 w 442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2" h="442">
                  <a:moveTo>
                    <a:pt x="431" y="239"/>
                  </a:moveTo>
                  <a:lnTo>
                    <a:pt x="431" y="239"/>
                  </a:lnTo>
                  <a:lnTo>
                    <a:pt x="435" y="236"/>
                  </a:lnTo>
                  <a:lnTo>
                    <a:pt x="439" y="232"/>
                  </a:lnTo>
                  <a:lnTo>
                    <a:pt x="441" y="226"/>
                  </a:lnTo>
                  <a:lnTo>
                    <a:pt x="442" y="220"/>
                  </a:lnTo>
                  <a:lnTo>
                    <a:pt x="442" y="220"/>
                  </a:lnTo>
                  <a:lnTo>
                    <a:pt x="441" y="216"/>
                  </a:lnTo>
                  <a:lnTo>
                    <a:pt x="439" y="210"/>
                  </a:lnTo>
                  <a:lnTo>
                    <a:pt x="435" y="206"/>
                  </a:lnTo>
                  <a:lnTo>
                    <a:pt x="431" y="203"/>
                  </a:lnTo>
                  <a:lnTo>
                    <a:pt x="431" y="203"/>
                  </a:lnTo>
                  <a:lnTo>
                    <a:pt x="435" y="198"/>
                  </a:lnTo>
                  <a:lnTo>
                    <a:pt x="437" y="193"/>
                  </a:lnTo>
                  <a:lnTo>
                    <a:pt x="439" y="189"/>
                  </a:lnTo>
                  <a:lnTo>
                    <a:pt x="439" y="183"/>
                  </a:lnTo>
                  <a:lnTo>
                    <a:pt x="439" y="183"/>
                  </a:lnTo>
                  <a:lnTo>
                    <a:pt x="436" y="177"/>
                  </a:lnTo>
                  <a:lnTo>
                    <a:pt x="434" y="172"/>
                  </a:lnTo>
                  <a:lnTo>
                    <a:pt x="429" y="169"/>
                  </a:lnTo>
                  <a:lnTo>
                    <a:pt x="424" y="166"/>
                  </a:lnTo>
                  <a:lnTo>
                    <a:pt x="424" y="166"/>
                  </a:lnTo>
                  <a:lnTo>
                    <a:pt x="428" y="161"/>
                  </a:lnTo>
                  <a:lnTo>
                    <a:pt x="429" y="157"/>
                  </a:lnTo>
                  <a:lnTo>
                    <a:pt x="430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6" y="140"/>
                  </a:lnTo>
                  <a:lnTo>
                    <a:pt x="422" y="137"/>
                  </a:lnTo>
                  <a:lnTo>
                    <a:pt x="417" y="133"/>
                  </a:lnTo>
                  <a:lnTo>
                    <a:pt x="413" y="132"/>
                  </a:lnTo>
                  <a:lnTo>
                    <a:pt x="413" y="132"/>
                  </a:lnTo>
                  <a:lnTo>
                    <a:pt x="414" y="127"/>
                  </a:lnTo>
                  <a:lnTo>
                    <a:pt x="415" y="121"/>
                  </a:lnTo>
                  <a:lnTo>
                    <a:pt x="415" y="116"/>
                  </a:lnTo>
                  <a:lnTo>
                    <a:pt x="413" y="111"/>
                  </a:lnTo>
                  <a:lnTo>
                    <a:pt x="413" y="111"/>
                  </a:lnTo>
                  <a:lnTo>
                    <a:pt x="409" y="106"/>
                  </a:lnTo>
                  <a:lnTo>
                    <a:pt x="404" y="103"/>
                  </a:lnTo>
                  <a:lnTo>
                    <a:pt x="400" y="100"/>
                  </a:lnTo>
                  <a:lnTo>
                    <a:pt x="394" y="100"/>
                  </a:lnTo>
                  <a:lnTo>
                    <a:pt x="394" y="100"/>
                  </a:lnTo>
                  <a:lnTo>
                    <a:pt x="395" y="94"/>
                  </a:lnTo>
                  <a:lnTo>
                    <a:pt x="395" y="90"/>
                  </a:lnTo>
                  <a:lnTo>
                    <a:pt x="394" y="84"/>
                  </a:lnTo>
                  <a:lnTo>
                    <a:pt x="390" y="79"/>
                  </a:lnTo>
                  <a:lnTo>
                    <a:pt x="390" y="79"/>
                  </a:lnTo>
                  <a:lnTo>
                    <a:pt x="386" y="75"/>
                  </a:lnTo>
                  <a:lnTo>
                    <a:pt x="381" y="73"/>
                  </a:lnTo>
                  <a:lnTo>
                    <a:pt x="376" y="72"/>
                  </a:lnTo>
                  <a:lnTo>
                    <a:pt x="370" y="72"/>
                  </a:lnTo>
                  <a:lnTo>
                    <a:pt x="370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7" y="57"/>
                  </a:lnTo>
                  <a:lnTo>
                    <a:pt x="363" y="52"/>
                  </a:lnTo>
                  <a:lnTo>
                    <a:pt x="363" y="52"/>
                  </a:lnTo>
                  <a:lnTo>
                    <a:pt x="358" y="48"/>
                  </a:lnTo>
                  <a:lnTo>
                    <a:pt x="353" y="47"/>
                  </a:lnTo>
                  <a:lnTo>
                    <a:pt x="348" y="47"/>
                  </a:lnTo>
                  <a:lnTo>
                    <a:pt x="342" y="48"/>
                  </a:lnTo>
                  <a:lnTo>
                    <a:pt x="342" y="48"/>
                  </a:lnTo>
                  <a:lnTo>
                    <a:pt x="342" y="42"/>
                  </a:lnTo>
                  <a:lnTo>
                    <a:pt x="340" y="38"/>
                  </a:lnTo>
                  <a:lnTo>
                    <a:pt x="336" y="33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27" y="27"/>
                  </a:lnTo>
                  <a:lnTo>
                    <a:pt x="321" y="27"/>
                  </a:lnTo>
                  <a:lnTo>
                    <a:pt x="315" y="28"/>
                  </a:lnTo>
                  <a:lnTo>
                    <a:pt x="310" y="29"/>
                  </a:lnTo>
                  <a:lnTo>
                    <a:pt x="310" y="29"/>
                  </a:lnTo>
                  <a:lnTo>
                    <a:pt x="309" y="25"/>
                  </a:lnTo>
                  <a:lnTo>
                    <a:pt x="305" y="20"/>
                  </a:lnTo>
                  <a:lnTo>
                    <a:pt x="302" y="17"/>
                  </a:lnTo>
                  <a:lnTo>
                    <a:pt x="297" y="14"/>
                  </a:lnTo>
                  <a:lnTo>
                    <a:pt x="297" y="14"/>
                  </a:lnTo>
                  <a:lnTo>
                    <a:pt x="291" y="12"/>
                  </a:lnTo>
                  <a:lnTo>
                    <a:pt x="285" y="13"/>
                  </a:lnTo>
                  <a:lnTo>
                    <a:pt x="281" y="14"/>
                  </a:lnTo>
                  <a:lnTo>
                    <a:pt x="276" y="18"/>
                  </a:lnTo>
                  <a:lnTo>
                    <a:pt x="276" y="18"/>
                  </a:lnTo>
                  <a:lnTo>
                    <a:pt x="274" y="13"/>
                  </a:lnTo>
                  <a:lnTo>
                    <a:pt x="270" y="8"/>
                  </a:lnTo>
                  <a:lnTo>
                    <a:pt x="265" y="6"/>
                  </a:lnTo>
                  <a:lnTo>
                    <a:pt x="259" y="4"/>
                  </a:lnTo>
                  <a:lnTo>
                    <a:pt x="259" y="4"/>
                  </a:lnTo>
                  <a:lnTo>
                    <a:pt x="254" y="4"/>
                  </a:lnTo>
                  <a:lnTo>
                    <a:pt x="249" y="5"/>
                  </a:lnTo>
                  <a:lnTo>
                    <a:pt x="244" y="7"/>
                  </a:lnTo>
                  <a:lnTo>
                    <a:pt x="239" y="11"/>
                  </a:lnTo>
                  <a:lnTo>
                    <a:pt x="239" y="11"/>
                  </a:lnTo>
                  <a:lnTo>
                    <a:pt x="236" y="7"/>
                  </a:lnTo>
                  <a:lnTo>
                    <a:pt x="232" y="4"/>
                  </a:lnTo>
                  <a:lnTo>
                    <a:pt x="226" y="1"/>
                  </a:lnTo>
                  <a:lnTo>
                    <a:pt x="222" y="0"/>
                  </a:lnTo>
                  <a:lnTo>
                    <a:pt x="222" y="0"/>
                  </a:lnTo>
                  <a:lnTo>
                    <a:pt x="216" y="1"/>
                  </a:lnTo>
                  <a:lnTo>
                    <a:pt x="210" y="4"/>
                  </a:lnTo>
                  <a:lnTo>
                    <a:pt x="206" y="7"/>
                  </a:lnTo>
                  <a:lnTo>
                    <a:pt x="203" y="11"/>
                  </a:lnTo>
                  <a:lnTo>
                    <a:pt x="203" y="11"/>
                  </a:lnTo>
                  <a:lnTo>
                    <a:pt x="199" y="7"/>
                  </a:lnTo>
                  <a:lnTo>
                    <a:pt x="193" y="5"/>
                  </a:lnTo>
                  <a:lnTo>
                    <a:pt x="189" y="4"/>
                  </a:lnTo>
                  <a:lnTo>
                    <a:pt x="183" y="4"/>
                  </a:lnTo>
                  <a:lnTo>
                    <a:pt x="183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2" y="14"/>
                  </a:lnTo>
                  <a:lnTo>
                    <a:pt x="157" y="13"/>
                  </a:lnTo>
                  <a:lnTo>
                    <a:pt x="151" y="12"/>
                  </a:lnTo>
                  <a:lnTo>
                    <a:pt x="146" y="14"/>
                  </a:lnTo>
                  <a:lnTo>
                    <a:pt x="146" y="14"/>
                  </a:lnTo>
                  <a:lnTo>
                    <a:pt x="140" y="17"/>
                  </a:lnTo>
                  <a:lnTo>
                    <a:pt x="137" y="20"/>
                  </a:lnTo>
                  <a:lnTo>
                    <a:pt x="133" y="25"/>
                  </a:lnTo>
                  <a:lnTo>
                    <a:pt x="132" y="29"/>
                  </a:lnTo>
                  <a:lnTo>
                    <a:pt x="132" y="29"/>
                  </a:lnTo>
                  <a:lnTo>
                    <a:pt x="127" y="28"/>
                  </a:lnTo>
                  <a:lnTo>
                    <a:pt x="122" y="27"/>
                  </a:lnTo>
                  <a:lnTo>
                    <a:pt x="116" y="27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06" y="33"/>
                  </a:lnTo>
                  <a:lnTo>
                    <a:pt x="103" y="38"/>
                  </a:lnTo>
                  <a:lnTo>
                    <a:pt x="101" y="42"/>
                  </a:lnTo>
                  <a:lnTo>
                    <a:pt x="100" y="48"/>
                  </a:lnTo>
                  <a:lnTo>
                    <a:pt x="100" y="48"/>
                  </a:lnTo>
                  <a:lnTo>
                    <a:pt x="94" y="47"/>
                  </a:lnTo>
                  <a:lnTo>
                    <a:pt x="90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6" y="57"/>
                  </a:lnTo>
                  <a:lnTo>
                    <a:pt x="73" y="61"/>
                  </a:lnTo>
                  <a:lnTo>
                    <a:pt x="72" y="66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66" y="72"/>
                  </a:lnTo>
                  <a:lnTo>
                    <a:pt x="61" y="73"/>
                  </a:lnTo>
                  <a:lnTo>
                    <a:pt x="57" y="75"/>
                  </a:lnTo>
                  <a:lnTo>
                    <a:pt x="52" y="79"/>
                  </a:lnTo>
                  <a:lnTo>
                    <a:pt x="52" y="79"/>
                  </a:lnTo>
                  <a:lnTo>
                    <a:pt x="50" y="84"/>
                  </a:lnTo>
                  <a:lnTo>
                    <a:pt x="47" y="90"/>
                  </a:lnTo>
                  <a:lnTo>
                    <a:pt x="47" y="94"/>
                  </a:lnTo>
                  <a:lnTo>
                    <a:pt x="48" y="100"/>
                  </a:lnTo>
                  <a:lnTo>
                    <a:pt x="48" y="100"/>
                  </a:lnTo>
                  <a:lnTo>
                    <a:pt x="43" y="100"/>
                  </a:lnTo>
                  <a:lnTo>
                    <a:pt x="38" y="103"/>
                  </a:lnTo>
                  <a:lnTo>
                    <a:pt x="33" y="106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28" y="116"/>
                  </a:lnTo>
                  <a:lnTo>
                    <a:pt x="27" y="121"/>
                  </a:lnTo>
                  <a:lnTo>
                    <a:pt x="28" y="127"/>
                  </a:lnTo>
                  <a:lnTo>
                    <a:pt x="31" y="132"/>
                  </a:lnTo>
                  <a:lnTo>
                    <a:pt x="31" y="132"/>
                  </a:lnTo>
                  <a:lnTo>
                    <a:pt x="25" y="133"/>
                  </a:lnTo>
                  <a:lnTo>
                    <a:pt x="20" y="137"/>
                  </a:lnTo>
                  <a:lnTo>
                    <a:pt x="17" y="140"/>
                  </a:lnTo>
                  <a:lnTo>
                    <a:pt x="14" y="145"/>
                  </a:lnTo>
                  <a:lnTo>
                    <a:pt x="14" y="145"/>
                  </a:lnTo>
                  <a:lnTo>
                    <a:pt x="13" y="151"/>
                  </a:lnTo>
                  <a:lnTo>
                    <a:pt x="13" y="157"/>
                  </a:lnTo>
                  <a:lnTo>
                    <a:pt x="14" y="161"/>
                  </a:lnTo>
                  <a:lnTo>
                    <a:pt x="18" y="166"/>
                  </a:lnTo>
                  <a:lnTo>
                    <a:pt x="18" y="166"/>
                  </a:lnTo>
                  <a:lnTo>
                    <a:pt x="13" y="169"/>
                  </a:lnTo>
                  <a:lnTo>
                    <a:pt x="8" y="172"/>
                  </a:lnTo>
                  <a:lnTo>
                    <a:pt x="6" y="177"/>
                  </a:lnTo>
                  <a:lnTo>
                    <a:pt x="4" y="183"/>
                  </a:lnTo>
                  <a:lnTo>
                    <a:pt x="4" y="183"/>
                  </a:lnTo>
                  <a:lnTo>
                    <a:pt x="4" y="189"/>
                  </a:lnTo>
                  <a:lnTo>
                    <a:pt x="5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7" y="206"/>
                  </a:lnTo>
                  <a:lnTo>
                    <a:pt x="4" y="210"/>
                  </a:lnTo>
                  <a:lnTo>
                    <a:pt x="1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1" y="226"/>
                  </a:lnTo>
                  <a:lnTo>
                    <a:pt x="4" y="232"/>
                  </a:lnTo>
                  <a:lnTo>
                    <a:pt x="7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5" y="249"/>
                  </a:lnTo>
                  <a:lnTo>
                    <a:pt x="4" y="253"/>
                  </a:lnTo>
                  <a:lnTo>
                    <a:pt x="4" y="259"/>
                  </a:lnTo>
                  <a:lnTo>
                    <a:pt x="4" y="259"/>
                  </a:lnTo>
                  <a:lnTo>
                    <a:pt x="6" y="265"/>
                  </a:lnTo>
                  <a:lnTo>
                    <a:pt x="8" y="270"/>
                  </a:lnTo>
                  <a:lnTo>
                    <a:pt x="13" y="273"/>
                  </a:lnTo>
                  <a:lnTo>
                    <a:pt x="18" y="276"/>
                  </a:lnTo>
                  <a:lnTo>
                    <a:pt x="18" y="276"/>
                  </a:lnTo>
                  <a:lnTo>
                    <a:pt x="14" y="281"/>
                  </a:lnTo>
                  <a:lnTo>
                    <a:pt x="13" y="285"/>
                  </a:lnTo>
                  <a:lnTo>
                    <a:pt x="13" y="291"/>
                  </a:lnTo>
                  <a:lnTo>
                    <a:pt x="14" y="296"/>
                  </a:lnTo>
                  <a:lnTo>
                    <a:pt x="14" y="296"/>
                  </a:lnTo>
                  <a:lnTo>
                    <a:pt x="17" y="302"/>
                  </a:lnTo>
                  <a:lnTo>
                    <a:pt x="20" y="305"/>
                  </a:lnTo>
                  <a:lnTo>
                    <a:pt x="25" y="309"/>
                  </a:lnTo>
                  <a:lnTo>
                    <a:pt x="31" y="310"/>
                  </a:lnTo>
                  <a:lnTo>
                    <a:pt x="31" y="310"/>
                  </a:lnTo>
                  <a:lnTo>
                    <a:pt x="28" y="315"/>
                  </a:lnTo>
                  <a:lnTo>
                    <a:pt x="27" y="321"/>
                  </a:lnTo>
                  <a:lnTo>
                    <a:pt x="28" y="326"/>
                  </a:lnTo>
                  <a:lnTo>
                    <a:pt x="30" y="331"/>
                  </a:lnTo>
                  <a:lnTo>
                    <a:pt x="30" y="331"/>
                  </a:lnTo>
                  <a:lnTo>
                    <a:pt x="33" y="336"/>
                  </a:lnTo>
                  <a:lnTo>
                    <a:pt x="38" y="339"/>
                  </a:lnTo>
                  <a:lnTo>
                    <a:pt x="43" y="341"/>
                  </a:lnTo>
                  <a:lnTo>
                    <a:pt x="48" y="342"/>
                  </a:lnTo>
                  <a:lnTo>
                    <a:pt x="48" y="342"/>
                  </a:lnTo>
                  <a:lnTo>
                    <a:pt x="47" y="348"/>
                  </a:lnTo>
                  <a:lnTo>
                    <a:pt x="47" y="352"/>
                  </a:lnTo>
                  <a:lnTo>
                    <a:pt x="50" y="358"/>
                  </a:lnTo>
                  <a:lnTo>
                    <a:pt x="52" y="363"/>
                  </a:lnTo>
                  <a:lnTo>
                    <a:pt x="52" y="363"/>
                  </a:lnTo>
                  <a:lnTo>
                    <a:pt x="57" y="367"/>
                  </a:lnTo>
                  <a:lnTo>
                    <a:pt x="61" y="369"/>
                  </a:lnTo>
                  <a:lnTo>
                    <a:pt x="66" y="370"/>
                  </a:lnTo>
                  <a:lnTo>
                    <a:pt x="72" y="370"/>
                  </a:lnTo>
                  <a:lnTo>
                    <a:pt x="72" y="370"/>
                  </a:lnTo>
                  <a:lnTo>
                    <a:pt x="72" y="376"/>
                  </a:lnTo>
                  <a:lnTo>
                    <a:pt x="73" y="381"/>
                  </a:lnTo>
                  <a:lnTo>
                    <a:pt x="76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90" y="395"/>
                  </a:lnTo>
                  <a:lnTo>
                    <a:pt x="94" y="395"/>
                  </a:lnTo>
                  <a:lnTo>
                    <a:pt x="100" y="394"/>
                  </a:lnTo>
                  <a:lnTo>
                    <a:pt x="100" y="394"/>
                  </a:lnTo>
                  <a:lnTo>
                    <a:pt x="101" y="400"/>
                  </a:lnTo>
                  <a:lnTo>
                    <a:pt x="103" y="404"/>
                  </a:lnTo>
                  <a:lnTo>
                    <a:pt x="106" y="409"/>
                  </a:lnTo>
                  <a:lnTo>
                    <a:pt x="111" y="413"/>
                  </a:lnTo>
                  <a:lnTo>
                    <a:pt x="111" y="413"/>
                  </a:lnTo>
                  <a:lnTo>
                    <a:pt x="116" y="414"/>
                  </a:lnTo>
                  <a:lnTo>
                    <a:pt x="122" y="415"/>
                  </a:lnTo>
                  <a:lnTo>
                    <a:pt x="127" y="414"/>
                  </a:lnTo>
                  <a:lnTo>
                    <a:pt x="132" y="411"/>
                  </a:lnTo>
                  <a:lnTo>
                    <a:pt x="132" y="411"/>
                  </a:lnTo>
                  <a:lnTo>
                    <a:pt x="133" y="417"/>
                  </a:lnTo>
                  <a:lnTo>
                    <a:pt x="137" y="422"/>
                  </a:lnTo>
                  <a:lnTo>
                    <a:pt x="140" y="425"/>
                  </a:lnTo>
                  <a:lnTo>
                    <a:pt x="146" y="428"/>
                  </a:lnTo>
                  <a:lnTo>
                    <a:pt x="146" y="428"/>
                  </a:lnTo>
                  <a:lnTo>
                    <a:pt x="151" y="429"/>
                  </a:lnTo>
                  <a:lnTo>
                    <a:pt x="157" y="429"/>
                  </a:lnTo>
                  <a:lnTo>
                    <a:pt x="162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3" y="438"/>
                  </a:lnTo>
                  <a:lnTo>
                    <a:pt x="183" y="438"/>
                  </a:lnTo>
                  <a:lnTo>
                    <a:pt x="189" y="438"/>
                  </a:lnTo>
                  <a:lnTo>
                    <a:pt x="193" y="437"/>
                  </a:lnTo>
                  <a:lnTo>
                    <a:pt x="199" y="435"/>
                  </a:lnTo>
                  <a:lnTo>
                    <a:pt x="203" y="431"/>
                  </a:lnTo>
                  <a:lnTo>
                    <a:pt x="203" y="431"/>
                  </a:lnTo>
                  <a:lnTo>
                    <a:pt x="206" y="435"/>
                  </a:lnTo>
                  <a:lnTo>
                    <a:pt x="210" y="438"/>
                  </a:lnTo>
                  <a:lnTo>
                    <a:pt x="216" y="441"/>
                  </a:lnTo>
                  <a:lnTo>
                    <a:pt x="222" y="442"/>
                  </a:lnTo>
                  <a:lnTo>
                    <a:pt x="222" y="442"/>
                  </a:lnTo>
                  <a:lnTo>
                    <a:pt x="226" y="441"/>
                  </a:lnTo>
                  <a:lnTo>
                    <a:pt x="232" y="438"/>
                  </a:lnTo>
                  <a:lnTo>
                    <a:pt x="236" y="435"/>
                  </a:lnTo>
                  <a:lnTo>
                    <a:pt x="239" y="431"/>
                  </a:lnTo>
                  <a:lnTo>
                    <a:pt x="239" y="431"/>
                  </a:lnTo>
                  <a:lnTo>
                    <a:pt x="244" y="435"/>
                  </a:lnTo>
                  <a:lnTo>
                    <a:pt x="249" y="437"/>
                  </a:lnTo>
                  <a:lnTo>
                    <a:pt x="254" y="438"/>
                  </a:lnTo>
                  <a:lnTo>
                    <a:pt x="259" y="438"/>
                  </a:lnTo>
                  <a:lnTo>
                    <a:pt x="259" y="438"/>
                  </a:lnTo>
                  <a:lnTo>
                    <a:pt x="265" y="436"/>
                  </a:lnTo>
                  <a:lnTo>
                    <a:pt x="270" y="434"/>
                  </a:lnTo>
                  <a:lnTo>
                    <a:pt x="274" y="429"/>
                  </a:lnTo>
                  <a:lnTo>
                    <a:pt x="276" y="424"/>
                  </a:lnTo>
                  <a:lnTo>
                    <a:pt x="276" y="424"/>
                  </a:lnTo>
                  <a:lnTo>
                    <a:pt x="281" y="428"/>
                  </a:lnTo>
                  <a:lnTo>
                    <a:pt x="285" y="429"/>
                  </a:lnTo>
                  <a:lnTo>
                    <a:pt x="291" y="429"/>
                  </a:lnTo>
                  <a:lnTo>
                    <a:pt x="297" y="428"/>
                  </a:lnTo>
                  <a:lnTo>
                    <a:pt x="297" y="428"/>
                  </a:lnTo>
                  <a:lnTo>
                    <a:pt x="302" y="425"/>
                  </a:lnTo>
                  <a:lnTo>
                    <a:pt x="305" y="422"/>
                  </a:lnTo>
                  <a:lnTo>
                    <a:pt x="309" y="417"/>
                  </a:lnTo>
                  <a:lnTo>
                    <a:pt x="310" y="411"/>
                  </a:lnTo>
                  <a:lnTo>
                    <a:pt x="310" y="411"/>
                  </a:lnTo>
                  <a:lnTo>
                    <a:pt x="315" y="414"/>
                  </a:lnTo>
                  <a:lnTo>
                    <a:pt x="321" y="415"/>
                  </a:lnTo>
                  <a:lnTo>
                    <a:pt x="327" y="414"/>
                  </a:lnTo>
                  <a:lnTo>
                    <a:pt x="331" y="413"/>
                  </a:lnTo>
                  <a:lnTo>
                    <a:pt x="331" y="413"/>
                  </a:lnTo>
                  <a:lnTo>
                    <a:pt x="336" y="409"/>
                  </a:lnTo>
                  <a:lnTo>
                    <a:pt x="340" y="404"/>
                  </a:lnTo>
                  <a:lnTo>
                    <a:pt x="342" y="400"/>
                  </a:lnTo>
                  <a:lnTo>
                    <a:pt x="342" y="394"/>
                  </a:lnTo>
                  <a:lnTo>
                    <a:pt x="342" y="394"/>
                  </a:lnTo>
                  <a:lnTo>
                    <a:pt x="348" y="395"/>
                  </a:lnTo>
                  <a:lnTo>
                    <a:pt x="353" y="395"/>
                  </a:lnTo>
                  <a:lnTo>
                    <a:pt x="358" y="392"/>
                  </a:lnTo>
                  <a:lnTo>
                    <a:pt x="363" y="390"/>
                  </a:lnTo>
                  <a:lnTo>
                    <a:pt x="363" y="390"/>
                  </a:lnTo>
                  <a:lnTo>
                    <a:pt x="367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70" y="370"/>
                  </a:lnTo>
                  <a:lnTo>
                    <a:pt x="370" y="370"/>
                  </a:lnTo>
                  <a:lnTo>
                    <a:pt x="376" y="370"/>
                  </a:lnTo>
                  <a:lnTo>
                    <a:pt x="381" y="369"/>
                  </a:lnTo>
                  <a:lnTo>
                    <a:pt x="386" y="367"/>
                  </a:lnTo>
                  <a:lnTo>
                    <a:pt x="390" y="363"/>
                  </a:lnTo>
                  <a:lnTo>
                    <a:pt x="390" y="363"/>
                  </a:lnTo>
                  <a:lnTo>
                    <a:pt x="394" y="358"/>
                  </a:lnTo>
                  <a:lnTo>
                    <a:pt x="395" y="352"/>
                  </a:lnTo>
                  <a:lnTo>
                    <a:pt x="395" y="348"/>
                  </a:lnTo>
                  <a:lnTo>
                    <a:pt x="394" y="342"/>
                  </a:lnTo>
                  <a:lnTo>
                    <a:pt x="394" y="342"/>
                  </a:lnTo>
                  <a:lnTo>
                    <a:pt x="400" y="341"/>
                  </a:lnTo>
                  <a:lnTo>
                    <a:pt x="404" y="339"/>
                  </a:lnTo>
                  <a:lnTo>
                    <a:pt x="409" y="336"/>
                  </a:lnTo>
                  <a:lnTo>
                    <a:pt x="413" y="331"/>
                  </a:lnTo>
                  <a:lnTo>
                    <a:pt x="413" y="331"/>
                  </a:lnTo>
                  <a:lnTo>
                    <a:pt x="415" y="326"/>
                  </a:lnTo>
                  <a:lnTo>
                    <a:pt x="415" y="321"/>
                  </a:lnTo>
                  <a:lnTo>
                    <a:pt x="414" y="315"/>
                  </a:lnTo>
                  <a:lnTo>
                    <a:pt x="413" y="310"/>
                  </a:lnTo>
                  <a:lnTo>
                    <a:pt x="413" y="310"/>
                  </a:lnTo>
                  <a:lnTo>
                    <a:pt x="417" y="309"/>
                  </a:lnTo>
                  <a:lnTo>
                    <a:pt x="422" y="305"/>
                  </a:lnTo>
                  <a:lnTo>
                    <a:pt x="426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30" y="291"/>
                  </a:lnTo>
                  <a:lnTo>
                    <a:pt x="429" y="285"/>
                  </a:lnTo>
                  <a:lnTo>
                    <a:pt x="428" y="281"/>
                  </a:lnTo>
                  <a:lnTo>
                    <a:pt x="424" y="276"/>
                  </a:lnTo>
                  <a:lnTo>
                    <a:pt x="424" y="276"/>
                  </a:lnTo>
                  <a:lnTo>
                    <a:pt x="429" y="273"/>
                  </a:lnTo>
                  <a:lnTo>
                    <a:pt x="434" y="269"/>
                  </a:lnTo>
                  <a:lnTo>
                    <a:pt x="436" y="265"/>
                  </a:lnTo>
                  <a:lnTo>
                    <a:pt x="439" y="259"/>
                  </a:lnTo>
                  <a:lnTo>
                    <a:pt x="439" y="259"/>
                  </a:lnTo>
                  <a:lnTo>
                    <a:pt x="439" y="253"/>
                  </a:lnTo>
                  <a:lnTo>
                    <a:pt x="437" y="249"/>
                  </a:lnTo>
                  <a:lnTo>
                    <a:pt x="435" y="243"/>
                  </a:lnTo>
                  <a:lnTo>
                    <a:pt x="431" y="239"/>
                  </a:lnTo>
                  <a:lnTo>
                    <a:pt x="431" y="239"/>
                  </a:lnTo>
                  <a:close/>
                </a:path>
              </a:pathLst>
            </a:custGeom>
            <a:solidFill>
              <a:srgbClr val="6FB5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endParaRPr>
            </a:p>
          </p:txBody>
        </p:sp>
        <p:sp>
          <p:nvSpPr>
            <p:cNvPr id="81" name="Freeform 9"/>
            <p:cNvSpPr>
              <a:spLocks/>
            </p:cNvSpPr>
            <p:nvPr userDrawn="1"/>
          </p:nvSpPr>
          <p:spPr bwMode="auto">
            <a:xfrm>
              <a:off x="7147560" y="2815967"/>
              <a:ext cx="468405" cy="470845"/>
            </a:xfrm>
            <a:custGeom>
              <a:avLst/>
              <a:gdLst>
                <a:gd name="T0" fmla="*/ 386 w 386"/>
                <a:gd name="T1" fmla="*/ 192 h 386"/>
                <a:gd name="T2" fmla="*/ 382 w 386"/>
                <a:gd name="T3" fmla="*/ 231 h 386"/>
                <a:gd name="T4" fmla="*/ 370 w 386"/>
                <a:gd name="T5" fmla="*/ 268 h 386"/>
                <a:gd name="T6" fmla="*/ 353 w 386"/>
                <a:gd name="T7" fmla="*/ 301 h 386"/>
                <a:gd name="T8" fmla="*/ 329 w 386"/>
                <a:gd name="T9" fmla="*/ 329 h 386"/>
                <a:gd name="T10" fmla="*/ 301 w 386"/>
                <a:gd name="T11" fmla="*/ 353 h 386"/>
                <a:gd name="T12" fmla="*/ 268 w 386"/>
                <a:gd name="T13" fmla="*/ 370 h 386"/>
                <a:gd name="T14" fmla="*/ 233 w 386"/>
                <a:gd name="T15" fmla="*/ 382 h 386"/>
                <a:gd name="T16" fmla="*/ 194 w 386"/>
                <a:gd name="T17" fmla="*/ 386 h 386"/>
                <a:gd name="T18" fmla="*/ 174 w 386"/>
                <a:gd name="T19" fmla="*/ 385 h 386"/>
                <a:gd name="T20" fmla="*/ 136 w 386"/>
                <a:gd name="T21" fmla="*/ 377 h 386"/>
                <a:gd name="T22" fmla="*/ 102 w 386"/>
                <a:gd name="T23" fmla="*/ 362 h 386"/>
                <a:gd name="T24" fmla="*/ 71 w 386"/>
                <a:gd name="T25" fmla="*/ 342 h 386"/>
                <a:gd name="T26" fmla="*/ 44 w 386"/>
                <a:gd name="T27" fmla="*/ 315 h 386"/>
                <a:gd name="T28" fmla="*/ 24 w 386"/>
                <a:gd name="T29" fmla="*/ 284 h 386"/>
                <a:gd name="T30" fmla="*/ 9 w 386"/>
                <a:gd name="T31" fmla="*/ 250 h 386"/>
                <a:gd name="T32" fmla="*/ 2 w 386"/>
                <a:gd name="T33" fmla="*/ 212 h 386"/>
                <a:gd name="T34" fmla="*/ 0 w 386"/>
                <a:gd name="T35" fmla="*/ 192 h 386"/>
                <a:gd name="T36" fmla="*/ 4 w 386"/>
                <a:gd name="T37" fmla="*/ 154 h 386"/>
                <a:gd name="T38" fmla="*/ 16 w 386"/>
                <a:gd name="T39" fmla="*/ 118 h 386"/>
                <a:gd name="T40" fmla="*/ 33 w 386"/>
                <a:gd name="T41" fmla="*/ 85 h 386"/>
                <a:gd name="T42" fmla="*/ 57 w 386"/>
                <a:gd name="T43" fmla="*/ 57 h 386"/>
                <a:gd name="T44" fmla="*/ 85 w 386"/>
                <a:gd name="T45" fmla="*/ 33 h 386"/>
                <a:gd name="T46" fmla="*/ 118 w 386"/>
                <a:gd name="T47" fmla="*/ 16 h 386"/>
                <a:gd name="T48" fmla="*/ 155 w 386"/>
                <a:gd name="T49" fmla="*/ 4 h 386"/>
                <a:gd name="T50" fmla="*/ 194 w 386"/>
                <a:gd name="T51" fmla="*/ 0 h 386"/>
                <a:gd name="T52" fmla="*/ 213 w 386"/>
                <a:gd name="T53" fmla="*/ 1 h 386"/>
                <a:gd name="T54" fmla="*/ 250 w 386"/>
                <a:gd name="T55" fmla="*/ 9 h 386"/>
                <a:gd name="T56" fmla="*/ 286 w 386"/>
                <a:gd name="T57" fmla="*/ 24 h 386"/>
                <a:gd name="T58" fmla="*/ 316 w 386"/>
                <a:gd name="T59" fmla="*/ 44 h 386"/>
                <a:gd name="T60" fmla="*/ 342 w 386"/>
                <a:gd name="T61" fmla="*/ 70 h 386"/>
                <a:gd name="T62" fmla="*/ 362 w 386"/>
                <a:gd name="T63" fmla="*/ 100 h 386"/>
                <a:gd name="T64" fmla="*/ 378 w 386"/>
                <a:gd name="T65" fmla="*/ 136 h 386"/>
                <a:gd name="T66" fmla="*/ 385 w 386"/>
                <a:gd name="T67" fmla="*/ 174 h 386"/>
                <a:gd name="T68" fmla="*/ 386 w 386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6" h="386">
                  <a:moveTo>
                    <a:pt x="386" y="192"/>
                  </a:moveTo>
                  <a:lnTo>
                    <a:pt x="386" y="192"/>
                  </a:lnTo>
                  <a:lnTo>
                    <a:pt x="385" y="212"/>
                  </a:lnTo>
                  <a:lnTo>
                    <a:pt x="382" y="231"/>
                  </a:lnTo>
                  <a:lnTo>
                    <a:pt x="378" y="250"/>
                  </a:lnTo>
                  <a:lnTo>
                    <a:pt x="370" y="268"/>
                  </a:lnTo>
                  <a:lnTo>
                    <a:pt x="362" y="284"/>
                  </a:lnTo>
                  <a:lnTo>
                    <a:pt x="353" y="301"/>
                  </a:lnTo>
                  <a:lnTo>
                    <a:pt x="342" y="315"/>
                  </a:lnTo>
                  <a:lnTo>
                    <a:pt x="329" y="329"/>
                  </a:lnTo>
                  <a:lnTo>
                    <a:pt x="316" y="342"/>
                  </a:lnTo>
                  <a:lnTo>
                    <a:pt x="301" y="353"/>
                  </a:lnTo>
                  <a:lnTo>
                    <a:pt x="286" y="362"/>
                  </a:lnTo>
                  <a:lnTo>
                    <a:pt x="268" y="370"/>
                  </a:lnTo>
                  <a:lnTo>
                    <a:pt x="250" y="377"/>
                  </a:lnTo>
                  <a:lnTo>
                    <a:pt x="233" y="382"/>
                  </a:lnTo>
                  <a:lnTo>
                    <a:pt x="213" y="385"/>
                  </a:lnTo>
                  <a:lnTo>
                    <a:pt x="194" y="386"/>
                  </a:lnTo>
                  <a:lnTo>
                    <a:pt x="194" y="386"/>
                  </a:lnTo>
                  <a:lnTo>
                    <a:pt x="174" y="385"/>
                  </a:lnTo>
                  <a:lnTo>
                    <a:pt x="155" y="382"/>
                  </a:lnTo>
                  <a:lnTo>
                    <a:pt x="136" y="377"/>
                  </a:lnTo>
                  <a:lnTo>
                    <a:pt x="118" y="370"/>
                  </a:lnTo>
                  <a:lnTo>
                    <a:pt x="102" y="362"/>
                  </a:lnTo>
                  <a:lnTo>
                    <a:pt x="85" y="353"/>
                  </a:lnTo>
                  <a:lnTo>
                    <a:pt x="71" y="342"/>
                  </a:lnTo>
                  <a:lnTo>
                    <a:pt x="57" y="329"/>
                  </a:lnTo>
                  <a:lnTo>
                    <a:pt x="44" y="315"/>
                  </a:lnTo>
                  <a:lnTo>
                    <a:pt x="33" y="301"/>
                  </a:lnTo>
                  <a:lnTo>
                    <a:pt x="24" y="284"/>
                  </a:lnTo>
                  <a:lnTo>
                    <a:pt x="16" y="268"/>
                  </a:lnTo>
                  <a:lnTo>
                    <a:pt x="9" y="250"/>
                  </a:lnTo>
                  <a:lnTo>
                    <a:pt x="4" y="231"/>
                  </a:lnTo>
                  <a:lnTo>
                    <a:pt x="2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2" y="174"/>
                  </a:lnTo>
                  <a:lnTo>
                    <a:pt x="4" y="154"/>
                  </a:lnTo>
                  <a:lnTo>
                    <a:pt x="9" y="136"/>
                  </a:lnTo>
                  <a:lnTo>
                    <a:pt x="16" y="118"/>
                  </a:lnTo>
                  <a:lnTo>
                    <a:pt x="24" y="100"/>
                  </a:lnTo>
                  <a:lnTo>
                    <a:pt x="33" y="85"/>
                  </a:lnTo>
                  <a:lnTo>
                    <a:pt x="44" y="70"/>
                  </a:lnTo>
                  <a:lnTo>
                    <a:pt x="57" y="57"/>
                  </a:lnTo>
                  <a:lnTo>
                    <a:pt x="71" y="44"/>
                  </a:lnTo>
                  <a:lnTo>
                    <a:pt x="85" y="33"/>
                  </a:lnTo>
                  <a:lnTo>
                    <a:pt x="102" y="24"/>
                  </a:lnTo>
                  <a:lnTo>
                    <a:pt x="118" y="16"/>
                  </a:lnTo>
                  <a:lnTo>
                    <a:pt x="136" y="9"/>
                  </a:lnTo>
                  <a:lnTo>
                    <a:pt x="155" y="4"/>
                  </a:lnTo>
                  <a:lnTo>
                    <a:pt x="174" y="1"/>
                  </a:lnTo>
                  <a:lnTo>
                    <a:pt x="194" y="0"/>
                  </a:lnTo>
                  <a:lnTo>
                    <a:pt x="194" y="0"/>
                  </a:lnTo>
                  <a:lnTo>
                    <a:pt x="213" y="1"/>
                  </a:lnTo>
                  <a:lnTo>
                    <a:pt x="233" y="4"/>
                  </a:lnTo>
                  <a:lnTo>
                    <a:pt x="250" y="9"/>
                  </a:lnTo>
                  <a:lnTo>
                    <a:pt x="268" y="16"/>
                  </a:lnTo>
                  <a:lnTo>
                    <a:pt x="286" y="24"/>
                  </a:lnTo>
                  <a:lnTo>
                    <a:pt x="301" y="33"/>
                  </a:lnTo>
                  <a:lnTo>
                    <a:pt x="316" y="44"/>
                  </a:lnTo>
                  <a:lnTo>
                    <a:pt x="329" y="57"/>
                  </a:lnTo>
                  <a:lnTo>
                    <a:pt x="342" y="70"/>
                  </a:lnTo>
                  <a:lnTo>
                    <a:pt x="353" y="85"/>
                  </a:lnTo>
                  <a:lnTo>
                    <a:pt x="362" y="100"/>
                  </a:lnTo>
                  <a:lnTo>
                    <a:pt x="370" y="118"/>
                  </a:lnTo>
                  <a:lnTo>
                    <a:pt x="378" y="136"/>
                  </a:lnTo>
                  <a:lnTo>
                    <a:pt x="382" y="154"/>
                  </a:lnTo>
                  <a:lnTo>
                    <a:pt x="385" y="174"/>
                  </a:lnTo>
                  <a:lnTo>
                    <a:pt x="386" y="192"/>
                  </a:lnTo>
                  <a:lnTo>
                    <a:pt x="386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endParaRPr>
            </a:p>
          </p:txBody>
        </p:sp>
        <p:grpSp>
          <p:nvGrpSpPr>
            <p:cNvPr id="82" name="그룹 81"/>
            <p:cNvGrpSpPr/>
            <p:nvPr/>
          </p:nvGrpSpPr>
          <p:grpSpPr>
            <a:xfrm>
              <a:off x="7266008" y="2935635"/>
              <a:ext cx="231508" cy="231508"/>
              <a:chOff x="-1573213" y="3429000"/>
              <a:chExt cx="812800" cy="812800"/>
            </a:xfrm>
            <a:solidFill>
              <a:schemeClr val="bg1"/>
            </a:solidFill>
          </p:grpSpPr>
          <p:sp>
            <p:nvSpPr>
              <p:cNvPr id="83" name="Freeform 12"/>
              <p:cNvSpPr>
                <a:spLocks/>
              </p:cNvSpPr>
              <p:nvPr/>
            </p:nvSpPr>
            <p:spPr bwMode="auto">
              <a:xfrm>
                <a:off x="-1370013" y="3683000"/>
                <a:ext cx="609600" cy="558800"/>
              </a:xfrm>
              <a:custGeom>
                <a:avLst/>
                <a:gdLst>
                  <a:gd name="T0" fmla="*/ 320 w 384"/>
                  <a:gd name="T1" fmla="*/ 0 h 352"/>
                  <a:gd name="T2" fmla="*/ 320 w 384"/>
                  <a:gd name="T3" fmla="*/ 0 h 352"/>
                  <a:gd name="T4" fmla="*/ 288 w 384"/>
                  <a:gd name="T5" fmla="*/ 0 h 352"/>
                  <a:gd name="T6" fmla="*/ 288 w 384"/>
                  <a:gd name="T7" fmla="*/ 32 h 352"/>
                  <a:gd name="T8" fmla="*/ 288 w 384"/>
                  <a:gd name="T9" fmla="*/ 32 h 352"/>
                  <a:gd name="T10" fmla="*/ 286 w 384"/>
                  <a:gd name="T11" fmla="*/ 50 h 352"/>
                  <a:gd name="T12" fmla="*/ 280 w 384"/>
                  <a:gd name="T13" fmla="*/ 68 h 352"/>
                  <a:gd name="T14" fmla="*/ 272 w 384"/>
                  <a:gd name="T15" fmla="*/ 84 h 352"/>
                  <a:gd name="T16" fmla="*/ 258 w 384"/>
                  <a:gd name="T17" fmla="*/ 98 h 352"/>
                  <a:gd name="T18" fmla="*/ 244 w 384"/>
                  <a:gd name="T19" fmla="*/ 112 h 352"/>
                  <a:gd name="T20" fmla="*/ 228 w 384"/>
                  <a:gd name="T21" fmla="*/ 120 h 352"/>
                  <a:gd name="T22" fmla="*/ 210 w 384"/>
                  <a:gd name="T23" fmla="*/ 126 h 352"/>
                  <a:gd name="T24" fmla="*/ 192 w 384"/>
                  <a:gd name="T25" fmla="*/ 128 h 352"/>
                  <a:gd name="T26" fmla="*/ 46 w 384"/>
                  <a:gd name="T27" fmla="*/ 128 h 352"/>
                  <a:gd name="T28" fmla="*/ 0 w 384"/>
                  <a:gd name="T29" fmla="*/ 174 h 352"/>
                  <a:gd name="T30" fmla="*/ 0 w 384"/>
                  <a:gd name="T31" fmla="*/ 174 h 352"/>
                  <a:gd name="T32" fmla="*/ 0 w 384"/>
                  <a:gd name="T33" fmla="*/ 192 h 352"/>
                  <a:gd name="T34" fmla="*/ 0 w 384"/>
                  <a:gd name="T35" fmla="*/ 192 h 352"/>
                  <a:gd name="T36" fmla="*/ 2 w 384"/>
                  <a:gd name="T37" fmla="*/ 204 h 352"/>
                  <a:gd name="T38" fmla="*/ 6 w 384"/>
                  <a:gd name="T39" fmla="*/ 216 h 352"/>
                  <a:gd name="T40" fmla="*/ 12 w 384"/>
                  <a:gd name="T41" fmla="*/ 226 h 352"/>
                  <a:gd name="T42" fmla="*/ 20 w 384"/>
                  <a:gd name="T43" fmla="*/ 236 h 352"/>
                  <a:gd name="T44" fmla="*/ 30 w 384"/>
                  <a:gd name="T45" fmla="*/ 244 h 352"/>
                  <a:gd name="T46" fmla="*/ 40 w 384"/>
                  <a:gd name="T47" fmla="*/ 250 h 352"/>
                  <a:gd name="T48" fmla="*/ 52 w 384"/>
                  <a:gd name="T49" fmla="*/ 256 h 352"/>
                  <a:gd name="T50" fmla="*/ 64 w 384"/>
                  <a:gd name="T51" fmla="*/ 256 h 352"/>
                  <a:gd name="T52" fmla="*/ 64 w 384"/>
                  <a:gd name="T53" fmla="*/ 256 h 352"/>
                  <a:gd name="T54" fmla="*/ 224 w 384"/>
                  <a:gd name="T55" fmla="*/ 256 h 352"/>
                  <a:gd name="T56" fmla="*/ 320 w 384"/>
                  <a:gd name="T57" fmla="*/ 352 h 352"/>
                  <a:gd name="T58" fmla="*/ 320 w 384"/>
                  <a:gd name="T59" fmla="*/ 256 h 352"/>
                  <a:gd name="T60" fmla="*/ 320 w 384"/>
                  <a:gd name="T61" fmla="*/ 256 h 352"/>
                  <a:gd name="T62" fmla="*/ 332 w 384"/>
                  <a:gd name="T63" fmla="*/ 256 h 352"/>
                  <a:gd name="T64" fmla="*/ 344 w 384"/>
                  <a:gd name="T65" fmla="*/ 250 h 352"/>
                  <a:gd name="T66" fmla="*/ 354 w 384"/>
                  <a:gd name="T67" fmla="*/ 244 h 352"/>
                  <a:gd name="T68" fmla="*/ 364 w 384"/>
                  <a:gd name="T69" fmla="*/ 236 h 352"/>
                  <a:gd name="T70" fmla="*/ 372 w 384"/>
                  <a:gd name="T71" fmla="*/ 226 h 352"/>
                  <a:gd name="T72" fmla="*/ 378 w 384"/>
                  <a:gd name="T73" fmla="*/ 216 h 352"/>
                  <a:gd name="T74" fmla="*/ 382 w 384"/>
                  <a:gd name="T75" fmla="*/ 204 h 352"/>
                  <a:gd name="T76" fmla="*/ 384 w 384"/>
                  <a:gd name="T77" fmla="*/ 192 h 352"/>
                  <a:gd name="T78" fmla="*/ 384 w 384"/>
                  <a:gd name="T79" fmla="*/ 192 h 352"/>
                  <a:gd name="T80" fmla="*/ 384 w 384"/>
                  <a:gd name="T81" fmla="*/ 64 h 352"/>
                  <a:gd name="T82" fmla="*/ 384 w 384"/>
                  <a:gd name="T83" fmla="*/ 64 h 352"/>
                  <a:gd name="T84" fmla="*/ 382 w 384"/>
                  <a:gd name="T85" fmla="*/ 52 h 352"/>
                  <a:gd name="T86" fmla="*/ 378 w 384"/>
                  <a:gd name="T87" fmla="*/ 40 h 352"/>
                  <a:gd name="T88" fmla="*/ 372 w 384"/>
                  <a:gd name="T89" fmla="*/ 30 h 352"/>
                  <a:gd name="T90" fmla="*/ 364 w 384"/>
                  <a:gd name="T91" fmla="*/ 20 h 352"/>
                  <a:gd name="T92" fmla="*/ 354 w 384"/>
                  <a:gd name="T93" fmla="*/ 12 h 352"/>
                  <a:gd name="T94" fmla="*/ 344 w 384"/>
                  <a:gd name="T95" fmla="*/ 6 h 352"/>
                  <a:gd name="T96" fmla="*/ 332 w 384"/>
                  <a:gd name="T97" fmla="*/ 2 h 352"/>
                  <a:gd name="T98" fmla="*/ 320 w 384"/>
                  <a:gd name="T99" fmla="*/ 0 h 352"/>
                  <a:gd name="T100" fmla="*/ 320 w 384"/>
                  <a:gd name="T101" fmla="*/ 0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84" h="352">
                    <a:moveTo>
                      <a:pt x="320" y="0"/>
                    </a:moveTo>
                    <a:lnTo>
                      <a:pt x="320" y="0"/>
                    </a:lnTo>
                    <a:lnTo>
                      <a:pt x="288" y="0"/>
                    </a:lnTo>
                    <a:lnTo>
                      <a:pt x="288" y="32"/>
                    </a:lnTo>
                    <a:lnTo>
                      <a:pt x="288" y="32"/>
                    </a:lnTo>
                    <a:lnTo>
                      <a:pt x="286" y="50"/>
                    </a:lnTo>
                    <a:lnTo>
                      <a:pt x="280" y="68"/>
                    </a:lnTo>
                    <a:lnTo>
                      <a:pt x="272" y="84"/>
                    </a:lnTo>
                    <a:lnTo>
                      <a:pt x="258" y="98"/>
                    </a:lnTo>
                    <a:lnTo>
                      <a:pt x="244" y="112"/>
                    </a:lnTo>
                    <a:lnTo>
                      <a:pt x="228" y="120"/>
                    </a:lnTo>
                    <a:lnTo>
                      <a:pt x="210" y="126"/>
                    </a:lnTo>
                    <a:lnTo>
                      <a:pt x="192" y="128"/>
                    </a:lnTo>
                    <a:lnTo>
                      <a:pt x="46" y="128"/>
                    </a:lnTo>
                    <a:lnTo>
                      <a:pt x="0" y="174"/>
                    </a:lnTo>
                    <a:lnTo>
                      <a:pt x="0" y="174"/>
                    </a:lnTo>
                    <a:lnTo>
                      <a:pt x="0" y="192"/>
                    </a:lnTo>
                    <a:lnTo>
                      <a:pt x="0" y="192"/>
                    </a:lnTo>
                    <a:lnTo>
                      <a:pt x="2" y="204"/>
                    </a:lnTo>
                    <a:lnTo>
                      <a:pt x="6" y="216"/>
                    </a:lnTo>
                    <a:lnTo>
                      <a:pt x="12" y="226"/>
                    </a:lnTo>
                    <a:lnTo>
                      <a:pt x="20" y="236"/>
                    </a:lnTo>
                    <a:lnTo>
                      <a:pt x="30" y="244"/>
                    </a:lnTo>
                    <a:lnTo>
                      <a:pt x="40" y="250"/>
                    </a:lnTo>
                    <a:lnTo>
                      <a:pt x="52" y="256"/>
                    </a:lnTo>
                    <a:lnTo>
                      <a:pt x="64" y="256"/>
                    </a:lnTo>
                    <a:lnTo>
                      <a:pt x="64" y="256"/>
                    </a:lnTo>
                    <a:lnTo>
                      <a:pt x="224" y="256"/>
                    </a:lnTo>
                    <a:lnTo>
                      <a:pt x="320" y="352"/>
                    </a:lnTo>
                    <a:lnTo>
                      <a:pt x="320" y="256"/>
                    </a:lnTo>
                    <a:lnTo>
                      <a:pt x="320" y="256"/>
                    </a:lnTo>
                    <a:lnTo>
                      <a:pt x="332" y="256"/>
                    </a:lnTo>
                    <a:lnTo>
                      <a:pt x="344" y="250"/>
                    </a:lnTo>
                    <a:lnTo>
                      <a:pt x="354" y="244"/>
                    </a:lnTo>
                    <a:lnTo>
                      <a:pt x="364" y="236"/>
                    </a:lnTo>
                    <a:lnTo>
                      <a:pt x="372" y="226"/>
                    </a:lnTo>
                    <a:lnTo>
                      <a:pt x="378" y="216"/>
                    </a:lnTo>
                    <a:lnTo>
                      <a:pt x="382" y="204"/>
                    </a:lnTo>
                    <a:lnTo>
                      <a:pt x="384" y="192"/>
                    </a:lnTo>
                    <a:lnTo>
                      <a:pt x="384" y="192"/>
                    </a:lnTo>
                    <a:lnTo>
                      <a:pt x="384" y="64"/>
                    </a:lnTo>
                    <a:lnTo>
                      <a:pt x="384" y="64"/>
                    </a:lnTo>
                    <a:lnTo>
                      <a:pt x="382" y="52"/>
                    </a:lnTo>
                    <a:lnTo>
                      <a:pt x="378" y="40"/>
                    </a:lnTo>
                    <a:lnTo>
                      <a:pt x="372" y="30"/>
                    </a:lnTo>
                    <a:lnTo>
                      <a:pt x="364" y="20"/>
                    </a:lnTo>
                    <a:lnTo>
                      <a:pt x="354" y="12"/>
                    </a:lnTo>
                    <a:lnTo>
                      <a:pt x="344" y="6"/>
                    </a:lnTo>
                    <a:lnTo>
                      <a:pt x="332" y="2"/>
                    </a:lnTo>
                    <a:lnTo>
                      <a:pt x="320" y="0"/>
                    </a:lnTo>
                    <a:lnTo>
                      <a:pt x="32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Y견고딕" pitchFamily="18" charset="-127"/>
                  <a:ea typeface="HY견고딕" pitchFamily="18" charset="-127"/>
                  <a:cs typeface="+mn-cs"/>
                </a:endParaRPr>
              </a:p>
            </p:txBody>
          </p:sp>
          <p:sp>
            <p:nvSpPr>
              <p:cNvPr id="84" name="Freeform 13"/>
              <p:cNvSpPr>
                <a:spLocks/>
              </p:cNvSpPr>
              <p:nvPr/>
            </p:nvSpPr>
            <p:spPr bwMode="auto">
              <a:xfrm>
                <a:off x="-1573213" y="3429000"/>
                <a:ext cx="609600" cy="558800"/>
              </a:xfrm>
              <a:custGeom>
                <a:avLst/>
                <a:gdLst>
                  <a:gd name="T0" fmla="*/ 320 w 384"/>
                  <a:gd name="T1" fmla="*/ 0 h 352"/>
                  <a:gd name="T2" fmla="*/ 320 w 384"/>
                  <a:gd name="T3" fmla="*/ 0 h 352"/>
                  <a:gd name="T4" fmla="*/ 64 w 384"/>
                  <a:gd name="T5" fmla="*/ 0 h 352"/>
                  <a:gd name="T6" fmla="*/ 64 w 384"/>
                  <a:gd name="T7" fmla="*/ 0 h 352"/>
                  <a:gd name="T8" fmla="*/ 52 w 384"/>
                  <a:gd name="T9" fmla="*/ 2 h 352"/>
                  <a:gd name="T10" fmla="*/ 40 w 384"/>
                  <a:gd name="T11" fmla="*/ 6 h 352"/>
                  <a:gd name="T12" fmla="*/ 30 w 384"/>
                  <a:gd name="T13" fmla="*/ 12 h 352"/>
                  <a:gd name="T14" fmla="*/ 20 w 384"/>
                  <a:gd name="T15" fmla="*/ 20 h 352"/>
                  <a:gd name="T16" fmla="*/ 12 w 384"/>
                  <a:gd name="T17" fmla="*/ 30 h 352"/>
                  <a:gd name="T18" fmla="*/ 6 w 384"/>
                  <a:gd name="T19" fmla="*/ 42 h 352"/>
                  <a:gd name="T20" fmla="*/ 2 w 384"/>
                  <a:gd name="T21" fmla="*/ 52 h 352"/>
                  <a:gd name="T22" fmla="*/ 0 w 384"/>
                  <a:gd name="T23" fmla="*/ 64 h 352"/>
                  <a:gd name="T24" fmla="*/ 0 w 384"/>
                  <a:gd name="T25" fmla="*/ 64 h 352"/>
                  <a:gd name="T26" fmla="*/ 0 w 384"/>
                  <a:gd name="T27" fmla="*/ 192 h 352"/>
                  <a:gd name="T28" fmla="*/ 0 w 384"/>
                  <a:gd name="T29" fmla="*/ 192 h 352"/>
                  <a:gd name="T30" fmla="*/ 2 w 384"/>
                  <a:gd name="T31" fmla="*/ 204 h 352"/>
                  <a:gd name="T32" fmla="*/ 6 w 384"/>
                  <a:gd name="T33" fmla="*/ 216 h 352"/>
                  <a:gd name="T34" fmla="*/ 12 w 384"/>
                  <a:gd name="T35" fmla="*/ 226 h 352"/>
                  <a:gd name="T36" fmla="*/ 20 w 384"/>
                  <a:gd name="T37" fmla="*/ 236 h 352"/>
                  <a:gd name="T38" fmla="*/ 30 w 384"/>
                  <a:gd name="T39" fmla="*/ 244 h 352"/>
                  <a:gd name="T40" fmla="*/ 40 w 384"/>
                  <a:gd name="T41" fmla="*/ 250 h 352"/>
                  <a:gd name="T42" fmla="*/ 52 w 384"/>
                  <a:gd name="T43" fmla="*/ 256 h 352"/>
                  <a:gd name="T44" fmla="*/ 64 w 384"/>
                  <a:gd name="T45" fmla="*/ 256 h 352"/>
                  <a:gd name="T46" fmla="*/ 64 w 384"/>
                  <a:gd name="T47" fmla="*/ 256 h 352"/>
                  <a:gd name="T48" fmla="*/ 62 w 384"/>
                  <a:gd name="T49" fmla="*/ 256 h 352"/>
                  <a:gd name="T50" fmla="*/ 64 w 384"/>
                  <a:gd name="T51" fmla="*/ 256 h 352"/>
                  <a:gd name="T52" fmla="*/ 64 w 384"/>
                  <a:gd name="T53" fmla="*/ 352 h 352"/>
                  <a:gd name="T54" fmla="*/ 160 w 384"/>
                  <a:gd name="T55" fmla="*/ 256 h 352"/>
                  <a:gd name="T56" fmla="*/ 160 w 384"/>
                  <a:gd name="T57" fmla="*/ 256 h 352"/>
                  <a:gd name="T58" fmla="*/ 320 w 384"/>
                  <a:gd name="T59" fmla="*/ 256 h 352"/>
                  <a:gd name="T60" fmla="*/ 320 w 384"/>
                  <a:gd name="T61" fmla="*/ 256 h 352"/>
                  <a:gd name="T62" fmla="*/ 332 w 384"/>
                  <a:gd name="T63" fmla="*/ 256 h 352"/>
                  <a:gd name="T64" fmla="*/ 344 w 384"/>
                  <a:gd name="T65" fmla="*/ 250 h 352"/>
                  <a:gd name="T66" fmla="*/ 354 w 384"/>
                  <a:gd name="T67" fmla="*/ 244 h 352"/>
                  <a:gd name="T68" fmla="*/ 364 w 384"/>
                  <a:gd name="T69" fmla="*/ 236 h 352"/>
                  <a:gd name="T70" fmla="*/ 372 w 384"/>
                  <a:gd name="T71" fmla="*/ 226 h 352"/>
                  <a:gd name="T72" fmla="*/ 378 w 384"/>
                  <a:gd name="T73" fmla="*/ 216 h 352"/>
                  <a:gd name="T74" fmla="*/ 382 w 384"/>
                  <a:gd name="T75" fmla="*/ 204 h 352"/>
                  <a:gd name="T76" fmla="*/ 384 w 384"/>
                  <a:gd name="T77" fmla="*/ 192 h 352"/>
                  <a:gd name="T78" fmla="*/ 384 w 384"/>
                  <a:gd name="T79" fmla="*/ 192 h 352"/>
                  <a:gd name="T80" fmla="*/ 384 w 384"/>
                  <a:gd name="T81" fmla="*/ 64 h 352"/>
                  <a:gd name="T82" fmla="*/ 384 w 384"/>
                  <a:gd name="T83" fmla="*/ 64 h 352"/>
                  <a:gd name="T84" fmla="*/ 382 w 384"/>
                  <a:gd name="T85" fmla="*/ 52 h 352"/>
                  <a:gd name="T86" fmla="*/ 378 w 384"/>
                  <a:gd name="T87" fmla="*/ 42 h 352"/>
                  <a:gd name="T88" fmla="*/ 372 w 384"/>
                  <a:gd name="T89" fmla="*/ 30 h 352"/>
                  <a:gd name="T90" fmla="*/ 364 w 384"/>
                  <a:gd name="T91" fmla="*/ 20 h 352"/>
                  <a:gd name="T92" fmla="*/ 354 w 384"/>
                  <a:gd name="T93" fmla="*/ 12 h 352"/>
                  <a:gd name="T94" fmla="*/ 344 w 384"/>
                  <a:gd name="T95" fmla="*/ 6 h 352"/>
                  <a:gd name="T96" fmla="*/ 332 w 384"/>
                  <a:gd name="T97" fmla="*/ 2 h 352"/>
                  <a:gd name="T98" fmla="*/ 320 w 384"/>
                  <a:gd name="T99" fmla="*/ 0 h 352"/>
                  <a:gd name="T100" fmla="*/ 320 w 384"/>
                  <a:gd name="T101" fmla="*/ 0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84" h="352">
                    <a:moveTo>
                      <a:pt x="320" y="0"/>
                    </a:moveTo>
                    <a:lnTo>
                      <a:pt x="320" y="0"/>
                    </a:lnTo>
                    <a:lnTo>
                      <a:pt x="64" y="0"/>
                    </a:lnTo>
                    <a:lnTo>
                      <a:pt x="64" y="0"/>
                    </a:lnTo>
                    <a:lnTo>
                      <a:pt x="52" y="2"/>
                    </a:lnTo>
                    <a:lnTo>
                      <a:pt x="40" y="6"/>
                    </a:lnTo>
                    <a:lnTo>
                      <a:pt x="30" y="12"/>
                    </a:lnTo>
                    <a:lnTo>
                      <a:pt x="20" y="20"/>
                    </a:lnTo>
                    <a:lnTo>
                      <a:pt x="12" y="30"/>
                    </a:lnTo>
                    <a:lnTo>
                      <a:pt x="6" y="42"/>
                    </a:lnTo>
                    <a:lnTo>
                      <a:pt x="2" y="52"/>
                    </a:lnTo>
                    <a:lnTo>
                      <a:pt x="0" y="64"/>
                    </a:lnTo>
                    <a:lnTo>
                      <a:pt x="0" y="64"/>
                    </a:lnTo>
                    <a:lnTo>
                      <a:pt x="0" y="192"/>
                    </a:lnTo>
                    <a:lnTo>
                      <a:pt x="0" y="192"/>
                    </a:lnTo>
                    <a:lnTo>
                      <a:pt x="2" y="204"/>
                    </a:lnTo>
                    <a:lnTo>
                      <a:pt x="6" y="216"/>
                    </a:lnTo>
                    <a:lnTo>
                      <a:pt x="12" y="226"/>
                    </a:lnTo>
                    <a:lnTo>
                      <a:pt x="20" y="236"/>
                    </a:lnTo>
                    <a:lnTo>
                      <a:pt x="30" y="244"/>
                    </a:lnTo>
                    <a:lnTo>
                      <a:pt x="40" y="250"/>
                    </a:lnTo>
                    <a:lnTo>
                      <a:pt x="52" y="256"/>
                    </a:lnTo>
                    <a:lnTo>
                      <a:pt x="64" y="256"/>
                    </a:lnTo>
                    <a:lnTo>
                      <a:pt x="64" y="256"/>
                    </a:lnTo>
                    <a:lnTo>
                      <a:pt x="62" y="256"/>
                    </a:lnTo>
                    <a:lnTo>
                      <a:pt x="64" y="256"/>
                    </a:lnTo>
                    <a:lnTo>
                      <a:pt x="64" y="352"/>
                    </a:lnTo>
                    <a:lnTo>
                      <a:pt x="160" y="256"/>
                    </a:lnTo>
                    <a:lnTo>
                      <a:pt x="160" y="256"/>
                    </a:lnTo>
                    <a:lnTo>
                      <a:pt x="320" y="256"/>
                    </a:lnTo>
                    <a:lnTo>
                      <a:pt x="320" y="256"/>
                    </a:lnTo>
                    <a:lnTo>
                      <a:pt x="332" y="256"/>
                    </a:lnTo>
                    <a:lnTo>
                      <a:pt x="344" y="250"/>
                    </a:lnTo>
                    <a:lnTo>
                      <a:pt x="354" y="244"/>
                    </a:lnTo>
                    <a:lnTo>
                      <a:pt x="364" y="236"/>
                    </a:lnTo>
                    <a:lnTo>
                      <a:pt x="372" y="226"/>
                    </a:lnTo>
                    <a:lnTo>
                      <a:pt x="378" y="216"/>
                    </a:lnTo>
                    <a:lnTo>
                      <a:pt x="382" y="204"/>
                    </a:lnTo>
                    <a:lnTo>
                      <a:pt x="384" y="192"/>
                    </a:lnTo>
                    <a:lnTo>
                      <a:pt x="384" y="192"/>
                    </a:lnTo>
                    <a:lnTo>
                      <a:pt x="384" y="64"/>
                    </a:lnTo>
                    <a:lnTo>
                      <a:pt x="384" y="64"/>
                    </a:lnTo>
                    <a:lnTo>
                      <a:pt x="382" y="52"/>
                    </a:lnTo>
                    <a:lnTo>
                      <a:pt x="378" y="42"/>
                    </a:lnTo>
                    <a:lnTo>
                      <a:pt x="372" y="30"/>
                    </a:lnTo>
                    <a:lnTo>
                      <a:pt x="364" y="20"/>
                    </a:lnTo>
                    <a:lnTo>
                      <a:pt x="354" y="12"/>
                    </a:lnTo>
                    <a:lnTo>
                      <a:pt x="344" y="6"/>
                    </a:lnTo>
                    <a:lnTo>
                      <a:pt x="332" y="2"/>
                    </a:lnTo>
                    <a:lnTo>
                      <a:pt x="320" y="0"/>
                    </a:lnTo>
                    <a:lnTo>
                      <a:pt x="32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Y견고딕" pitchFamily="18" charset="-127"/>
                  <a:ea typeface="HY견고딕" pitchFamily="18" charset="-127"/>
                  <a:cs typeface="+mn-cs"/>
                </a:endParaRPr>
              </a:p>
            </p:txBody>
          </p:sp>
        </p:grpSp>
      </p:grpSp>
      <p:grpSp>
        <p:nvGrpSpPr>
          <p:cNvPr id="85" name="그룹 84"/>
          <p:cNvGrpSpPr/>
          <p:nvPr userDrawn="1"/>
        </p:nvGrpSpPr>
        <p:grpSpPr>
          <a:xfrm>
            <a:off x="5863071" y="6021288"/>
            <a:ext cx="465861" cy="350986"/>
            <a:chOff x="6346148" y="2781812"/>
            <a:chExt cx="536714" cy="539154"/>
          </a:xfrm>
        </p:grpSpPr>
        <p:sp>
          <p:nvSpPr>
            <p:cNvPr id="86" name="Freeform 11"/>
            <p:cNvSpPr>
              <a:spLocks/>
            </p:cNvSpPr>
            <p:nvPr userDrawn="1"/>
          </p:nvSpPr>
          <p:spPr bwMode="auto">
            <a:xfrm>
              <a:off x="6346148" y="2781812"/>
              <a:ext cx="536714" cy="539154"/>
            </a:xfrm>
            <a:custGeom>
              <a:avLst/>
              <a:gdLst>
                <a:gd name="T0" fmla="*/ 441 w 441"/>
                <a:gd name="T1" fmla="*/ 220 h 442"/>
                <a:gd name="T2" fmla="*/ 430 w 441"/>
                <a:gd name="T3" fmla="*/ 203 h 442"/>
                <a:gd name="T4" fmla="*/ 436 w 441"/>
                <a:gd name="T5" fmla="*/ 177 h 442"/>
                <a:gd name="T6" fmla="*/ 429 w 441"/>
                <a:gd name="T7" fmla="*/ 157 h 442"/>
                <a:gd name="T8" fmla="*/ 416 w 441"/>
                <a:gd name="T9" fmla="*/ 133 h 442"/>
                <a:gd name="T10" fmla="*/ 411 w 441"/>
                <a:gd name="T11" fmla="*/ 111 h 442"/>
                <a:gd name="T12" fmla="*/ 393 w 441"/>
                <a:gd name="T13" fmla="*/ 100 h 442"/>
                <a:gd name="T14" fmla="*/ 386 w 441"/>
                <a:gd name="T15" fmla="*/ 75 h 442"/>
                <a:gd name="T16" fmla="*/ 369 w 441"/>
                <a:gd name="T17" fmla="*/ 61 h 442"/>
                <a:gd name="T18" fmla="*/ 347 w 441"/>
                <a:gd name="T19" fmla="*/ 47 h 442"/>
                <a:gd name="T20" fmla="*/ 330 w 441"/>
                <a:gd name="T21" fmla="*/ 29 h 442"/>
                <a:gd name="T22" fmla="*/ 309 w 441"/>
                <a:gd name="T23" fmla="*/ 29 h 442"/>
                <a:gd name="T24" fmla="*/ 290 w 441"/>
                <a:gd name="T25" fmla="*/ 12 h 442"/>
                <a:gd name="T26" fmla="*/ 269 w 441"/>
                <a:gd name="T27" fmla="*/ 8 h 442"/>
                <a:gd name="T28" fmla="*/ 243 w 441"/>
                <a:gd name="T29" fmla="*/ 7 h 442"/>
                <a:gd name="T30" fmla="*/ 221 w 441"/>
                <a:gd name="T31" fmla="*/ 0 h 442"/>
                <a:gd name="T32" fmla="*/ 202 w 441"/>
                <a:gd name="T33" fmla="*/ 11 h 442"/>
                <a:gd name="T34" fmla="*/ 177 w 441"/>
                <a:gd name="T35" fmla="*/ 6 h 442"/>
                <a:gd name="T36" fmla="*/ 156 w 441"/>
                <a:gd name="T37" fmla="*/ 13 h 442"/>
                <a:gd name="T38" fmla="*/ 133 w 441"/>
                <a:gd name="T39" fmla="*/ 25 h 442"/>
                <a:gd name="T40" fmla="*/ 110 w 441"/>
                <a:gd name="T41" fmla="*/ 29 h 442"/>
                <a:gd name="T42" fmla="*/ 99 w 441"/>
                <a:gd name="T43" fmla="*/ 48 h 442"/>
                <a:gd name="T44" fmla="*/ 74 w 441"/>
                <a:gd name="T45" fmla="*/ 57 h 442"/>
                <a:gd name="T46" fmla="*/ 60 w 441"/>
                <a:gd name="T47" fmla="*/ 73 h 442"/>
                <a:gd name="T48" fmla="*/ 46 w 441"/>
                <a:gd name="T49" fmla="*/ 94 h 442"/>
                <a:gd name="T50" fmla="*/ 30 w 441"/>
                <a:gd name="T51" fmla="*/ 111 h 442"/>
                <a:gd name="T52" fmla="*/ 30 w 441"/>
                <a:gd name="T53" fmla="*/ 132 h 442"/>
                <a:gd name="T54" fmla="*/ 12 w 441"/>
                <a:gd name="T55" fmla="*/ 151 h 442"/>
                <a:gd name="T56" fmla="*/ 8 w 441"/>
                <a:gd name="T57" fmla="*/ 172 h 442"/>
                <a:gd name="T58" fmla="*/ 7 w 441"/>
                <a:gd name="T59" fmla="*/ 198 h 442"/>
                <a:gd name="T60" fmla="*/ 0 w 441"/>
                <a:gd name="T61" fmla="*/ 220 h 442"/>
                <a:gd name="T62" fmla="*/ 11 w 441"/>
                <a:gd name="T63" fmla="*/ 239 h 442"/>
                <a:gd name="T64" fmla="*/ 5 w 441"/>
                <a:gd name="T65" fmla="*/ 265 h 442"/>
                <a:gd name="T66" fmla="*/ 12 w 441"/>
                <a:gd name="T67" fmla="*/ 285 h 442"/>
                <a:gd name="T68" fmla="*/ 24 w 441"/>
                <a:gd name="T69" fmla="*/ 309 h 442"/>
                <a:gd name="T70" fmla="*/ 30 w 441"/>
                <a:gd name="T71" fmla="*/ 331 h 442"/>
                <a:gd name="T72" fmla="*/ 47 w 441"/>
                <a:gd name="T73" fmla="*/ 342 h 442"/>
                <a:gd name="T74" fmla="*/ 56 w 441"/>
                <a:gd name="T75" fmla="*/ 367 h 442"/>
                <a:gd name="T76" fmla="*/ 72 w 441"/>
                <a:gd name="T77" fmla="*/ 381 h 442"/>
                <a:gd name="T78" fmla="*/ 94 w 441"/>
                <a:gd name="T79" fmla="*/ 395 h 442"/>
                <a:gd name="T80" fmla="*/ 110 w 441"/>
                <a:gd name="T81" fmla="*/ 413 h 442"/>
                <a:gd name="T82" fmla="*/ 131 w 441"/>
                <a:gd name="T83" fmla="*/ 411 h 442"/>
                <a:gd name="T84" fmla="*/ 151 w 441"/>
                <a:gd name="T85" fmla="*/ 429 h 442"/>
                <a:gd name="T86" fmla="*/ 172 w 441"/>
                <a:gd name="T87" fmla="*/ 434 h 442"/>
                <a:gd name="T88" fmla="*/ 198 w 441"/>
                <a:gd name="T89" fmla="*/ 435 h 442"/>
                <a:gd name="T90" fmla="*/ 221 w 441"/>
                <a:gd name="T91" fmla="*/ 442 h 442"/>
                <a:gd name="T92" fmla="*/ 238 w 441"/>
                <a:gd name="T93" fmla="*/ 431 h 442"/>
                <a:gd name="T94" fmla="*/ 264 w 441"/>
                <a:gd name="T95" fmla="*/ 436 h 442"/>
                <a:gd name="T96" fmla="*/ 284 w 441"/>
                <a:gd name="T97" fmla="*/ 429 h 442"/>
                <a:gd name="T98" fmla="*/ 308 w 441"/>
                <a:gd name="T99" fmla="*/ 417 h 442"/>
                <a:gd name="T100" fmla="*/ 330 w 441"/>
                <a:gd name="T101" fmla="*/ 413 h 442"/>
                <a:gd name="T102" fmla="*/ 341 w 441"/>
                <a:gd name="T103" fmla="*/ 394 h 442"/>
                <a:gd name="T104" fmla="*/ 366 w 441"/>
                <a:gd name="T105" fmla="*/ 385 h 442"/>
                <a:gd name="T106" fmla="*/ 380 w 441"/>
                <a:gd name="T107" fmla="*/ 369 h 442"/>
                <a:gd name="T108" fmla="*/ 394 w 441"/>
                <a:gd name="T109" fmla="*/ 348 h 442"/>
                <a:gd name="T110" fmla="*/ 411 w 441"/>
                <a:gd name="T111" fmla="*/ 331 h 442"/>
                <a:gd name="T112" fmla="*/ 411 w 441"/>
                <a:gd name="T113" fmla="*/ 310 h 442"/>
                <a:gd name="T114" fmla="*/ 429 w 441"/>
                <a:gd name="T115" fmla="*/ 291 h 442"/>
                <a:gd name="T116" fmla="*/ 433 w 441"/>
                <a:gd name="T117" fmla="*/ 269 h 442"/>
                <a:gd name="T118" fmla="*/ 434 w 441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1" h="442">
                  <a:moveTo>
                    <a:pt x="430" y="239"/>
                  </a:moveTo>
                  <a:lnTo>
                    <a:pt x="430" y="239"/>
                  </a:lnTo>
                  <a:lnTo>
                    <a:pt x="435" y="236"/>
                  </a:lnTo>
                  <a:lnTo>
                    <a:pt x="439" y="232"/>
                  </a:lnTo>
                  <a:lnTo>
                    <a:pt x="440" y="226"/>
                  </a:lnTo>
                  <a:lnTo>
                    <a:pt x="441" y="220"/>
                  </a:lnTo>
                  <a:lnTo>
                    <a:pt x="441" y="220"/>
                  </a:lnTo>
                  <a:lnTo>
                    <a:pt x="440" y="216"/>
                  </a:lnTo>
                  <a:lnTo>
                    <a:pt x="439" y="210"/>
                  </a:lnTo>
                  <a:lnTo>
                    <a:pt x="435" y="206"/>
                  </a:lnTo>
                  <a:lnTo>
                    <a:pt x="430" y="203"/>
                  </a:lnTo>
                  <a:lnTo>
                    <a:pt x="430" y="203"/>
                  </a:lnTo>
                  <a:lnTo>
                    <a:pt x="434" y="198"/>
                  </a:lnTo>
                  <a:lnTo>
                    <a:pt x="436" y="193"/>
                  </a:lnTo>
                  <a:lnTo>
                    <a:pt x="437" y="189"/>
                  </a:lnTo>
                  <a:lnTo>
                    <a:pt x="437" y="183"/>
                  </a:lnTo>
                  <a:lnTo>
                    <a:pt x="437" y="183"/>
                  </a:lnTo>
                  <a:lnTo>
                    <a:pt x="436" y="177"/>
                  </a:lnTo>
                  <a:lnTo>
                    <a:pt x="433" y="172"/>
                  </a:lnTo>
                  <a:lnTo>
                    <a:pt x="429" y="169"/>
                  </a:lnTo>
                  <a:lnTo>
                    <a:pt x="424" y="166"/>
                  </a:lnTo>
                  <a:lnTo>
                    <a:pt x="424" y="166"/>
                  </a:lnTo>
                  <a:lnTo>
                    <a:pt x="427" y="161"/>
                  </a:lnTo>
                  <a:lnTo>
                    <a:pt x="429" y="157"/>
                  </a:lnTo>
                  <a:lnTo>
                    <a:pt x="429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4" y="140"/>
                  </a:lnTo>
                  <a:lnTo>
                    <a:pt x="421" y="137"/>
                  </a:lnTo>
                  <a:lnTo>
                    <a:pt x="416" y="133"/>
                  </a:lnTo>
                  <a:lnTo>
                    <a:pt x="411" y="132"/>
                  </a:lnTo>
                  <a:lnTo>
                    <a:pt x="411" y="132"/>
                  </a:lnTo>
                  <a:lnTo>
                    <a:pt x="414" y="127"/>
                  </a:lnTo>
                  <a:lnTo>
                    <a:pt x="414" y="121"/>
                  </a:lnTo>
                  <a:lnTo>
                    <a:pt x="414" y="116"/>
                  </a:lnTo>
                  <a:lnTo>
                    <a:pt x="411" y="111"/>
                  </a:lnTo>
                  <a:lnTo>
                    <a:pt x="411" y="111"/>
                  </a:lnTo>
                  <a:lnTo>
                    <a:pt x="408" y="106"/>
                  </a:lnTo>
                  <a:lnTo>
                    <a:pt x="403" y="103"/>
                  </a:lnTo>
                  <a:lnTo>
                    <a:pt x="399" y="100"/>
                  </a:lnTo>
                  <a:lnTo>
                    <a:pt x="393" y="100"/>
                  </a:lnTo>
                  <a:lnTo>
                    <a:pt x="393" y="100"/>
                  </a:lnTo>
                  <a:lnTo>
                    <a:pt x="394" y="94"/>
                  </a:lnTo>
                  <a:lnTo>
                    <a:pt x="394" y="90"/>
                  </a:lnTo>
                  <a:lnTo>
                    <a:pt x="393" y="84"/>
                  </a:lnTo>
                  <a:lnTo>
                    <a:pt x="389" y="79"/>
                  </a:lnTo>
                  <a:lnTo>
                    <a:pt x="389" y="79"/>
                  </a:lnTo>
                  <a:lnTo>
                    <a:pt x="386" y="75"/>
                  </a:lnTo>
                  <a:lnTo>
                    <a:pt x="380" y="73"/>
                  </a:lnTo>
                  <a:lnTo>
                    <a:pt x="375" y="72"/>
                  </a:lnTo>
                  <a:lnTo>
                    <a:pt x="369" y="72"/>
                  </a:lnTo>
                  <a:lnTo>
                    <a:pt x="369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6" y="57"/>
                  </a:lnTo>
                  <a:lnTo>
                    <a:pt x="362" y="52"/>
                  </a:lnTo>
                  <a:lnTo>
                    <a:pt x="362" y="52"/>
                  </a:lnTo>
                  <a:lnTo>
                    <a:pt x="357" y="48"/>
                  </a:lnTo>
                  <a:lnTo>
                    <a:pt x="353" y="47"/>
                  </a:lnTo>
                  <a:lnTo>
                    <a:pt x="347" y="47"/>
                  </a:lnTo>
                  <a:lnTo>
                    <a:pt x="341" y="48"/>
                  </a:lnTo>
                  <a:lnTo>
                    <a:pt x="341" y="48"/>
                  </a:lnTo>
                  <a:lnTo>
                    <a:pt x="341" y="42"/>
                  </a:lnTo>
                  <a:lnTo>
                    <a:pt x="338" y="38"/>
                  </a:lnTo>
                  <a:lnTo>
                    <a:pt x="335" y="33"/>
                  </a:lnTo>
                  <a:lnTo>
                    <a:pt x="330" y="29"/>
                  </a:lnTo>
                  <a:lnTo>
                    <a:pt x="330" y="29"/>
                  </a:lnTo>
                  <a:lnTo>
                    <a:pt x="325" y="27"/>
                  </a:lnTo>
                  <a:lnTo>
                    <a:pt x="320" y="27"/>
                  </a:lnTo>
                  <a:lnTo>
                    <a:pt x="315" y="28"/>
                  </a:lnTo>
                  <a:lnTo>
                    <a:pt x="309" y="29"/>
                  </a:lnTo>
                  <a:lnTo>
                    <a:pt x="309" y="29"/>
                  </a:lnTo>
                  <a:lnTo>
                    <a:pt x="308" y="25"/>
                  </a:lnTo>
                  <a:lnTo>
                    <a:pt x="305" y="20"/>
                  </a:lnTo>
                  <a:lnTo>
                    <a:pt x="301" y="17"/>
                  </a:lnTo>
                  <a:lnTo>
                    <a:pt x="296" y="14"/>
                  </a:lnTo>
                  <a:lnTo>
                    <a:pt x="296" y="14"/>
                  </a:lnTo>
                  <a:lnTo>
                    <a:pt x="290" y="12"/>
                  </a:lnTo>
                  <a:lnTo>
                    <a:pt x="284" y="13"/>
                  </a:lnTo>
                  <a:lnTo>
                    <a:pt x="280" y="14"/>
                  </a:lnTo>
                  <a:lnTo>
                    <a:pt x="275" y="18"/>
                  </a:lnTo>
                  <a:lnTo>
                    <a:pt x="275" y="18"/>
                  </a:lnTo>
                  <a:lnTo>
                    <a:pt x="272" y="13"/>
                  </a:lnTo>
                  <a:lnTo>
                    <a:pt x="269" y="8"/>
                  </a:lnTo>
                  <a:lnTo>
                    <a:pt x="264" y="6"/>
                  </a:lnTo>
                  <a:lnTo>
                    <a:pt x="258" y="4"/>
                  </a:lnTo>
                  <a:lnTo>
                    <a:pt x="258" y="4"/>
                  </a:lnTo>
                  <a:lnTo>
                    <a:pt x="252" y="4"/>
                  </a:lnTo>
                  <a:lnTo>
                    <a:pt x="248" y="5"/>
                  </a:lnTo>
                  <a:lnTo>
                    <a:pt x="243" y="7"/>
                  </a:lnTo>
                  <a:lnTo>
                    <a:pt x="238" y="11"/>
                  </a:lnTo>
                  <a:lnTo>
                    <a:pt x="238" y="11"/>
                  </a:lnTo>
                  <a:lnTo>
                    <a:pt x="236" y="7"/>
                  </a:lnTo>
                  <a:lnTo>
                    <a:pt x="231" y="4"/>
                  </a:lnTo>
                  <a:lnTo>
                    <a:pt x="226" y="1"/>
                  </a:lnTo>
                  <a:lnTo>
                    <a:pt x="221" y="0"/>
                  </a:lnTo>
                  <a:lnTo>
                    <a:pt x="221" y="0"/>
                  </a:lnTo>
                  <a:lnTo>
                    <a:pt x="215" y="1"/>
                  </a:lnTo>
                  <a:lnTo>
                    <a:pt x="210" y="4"/>
                  </a:lnTo>
                  <a:lnTo>
                    <a:pt x="205" y="7"/>
                  </a:lnTo>
                  <a:lnTo>
                    <a:pt x="202" y="11"/>
                  </a:lnTo>
                  <a:lnTo>
                    <a:pt x="202" y="11"/>
                  </a:lnTo>
                  <a:lnTo>
                    <a:pt x="198" y="7"/>
                  </a:lnTo>
                  <a:lnTo>
                    <a:pt x="193" y="5"/>
                  </a:lnTo>
                  <a:lnTo>
                    <a:pt x="188" y="4"/>
                  </a:lnTo>
                  <a:lnTo>
                    <a:pt x="182" y="4"/>
                  </a:lnTo>
                  <a:lnTo>
                    <a:pt x="182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2" y="14"/>
                  </a:lnTo>
                  <a:lnTo>
                    <a:pt x="156" y="13"/>
                  </a:lnTo>
                  <a:lnTo>
                    <a:pt x="151" y="12"/>
                  </a:lnTo>
                  <a:lnTo>
                    <a:pt x="145" y="14"/>
                  </a:lnTo>
                  <a:lnTo>
                    <a:pt x="145" y="14"/>
                  </a:lnTo>
                  <a:lnTo>
                    <a:pt x="140" y="17"/>
                  </a:lnTo>
                  <a:lnTo>
                    <a:pt x="136" y="20"/>
                  </a:lnTo>
                  <a:lnTo>
                    <a:pt x="133" y="25"/>
                  </a:lnTo>
                  <a:lnTo>
                    <a:pt x="131" y="29"/>
                  </a:lnTo>
                  <a:lnTo>
                    <a:pt x="131" y="29"/>
                  </a:lnTo>
                  <a:lnTo>
                    <a:pt x="126" y="28"/>
                  </a:lnTo>
                  <a:lnTo>
                    <a:pt x="120" y="27"/>
                  </a:lnTo>
                  <a:lnTo>
                    <a:pt x="116" y="27"/>
                  </a:lnTo>
                  <a:lnTo>
                    <a:pt x="110" y="29"/>
                  </a:lnTo>
                  <a:lnTo>
                    <a:pt x="110" y="29"/>
                  </a:lnTo>
                  <a:lnTo>
                    <a:pt x="105" y="33"/>
                  </a:lnTo>
                  <a:lnTo>
                    <a:pt x="103" y="38"/>
                  </a:lnTo>
                  <a:lnTo>
                    <a:pt x="100" y="42"/>
                  </a:lnTo>
                  <a:lnTo>
                    <a:pt x="99" y="48"/>
                  </a:lnTo>
                  <a:lnTo>
                    <a:pt x="99" y="48"/>
                  </a:lnTo>
                  <a:lnTo>
                    <a:pt x="94" y="47"/>
                  </a:lnTo>
                  <a:lnTo>
                    <a:pt x="89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4" y="57"/>
                  </a:lnTo>
                  <a:lnTo>
                    <a:pt x="72" y="61"/>
                  </a:lnTo>
                  <a:lnTo>
                    <a:pt x="71" y="66"/>
                  </a:lnTo>
                  <a:lnTo>
                    <a:pt x="71" y="72"/>
                  </a:lnTo>
                  <a:lnTo>
                    <a:pt x="71" y="72"/>
                  </a:lnTo>
                  <a:lnTo>
                    <a:pt x="66" y="72"/>
                  </a:lnTo>
                  <a:lnTo>
                    <a:pt x="60" y="73"/>
                  </a:lnTo>
                  <a:lnTo>
                    <a:pt x="56" y="75"/>
                  </a:lnTo>
                  <a:lnTo>
                    <a:pt x="51" y="79"/>
                  </a:lnTo>
                  <a:lnTo>
                    <a:pt x="51" y="79"/>
                  </a:lnTo>
                  <a:lnTo>
                    <a:pt x="49" y="84"/>
                  </a:lnTo>
                  <a:lnTo>
                    <a:pt x="46" y="90"/>
                  </a:lnTo>
                  <a:lnTo>
                    <a:pt x="46" y="94"/>
                  </a:lnTo>
                  <a:lnTo>
                    <a:pt x="47" y="100"/>
                  </a:lnTo>
                  <a:lnTo>
                    <a:pt x="47" y="100"/>
                  </a:lnTo>
                  <a:lnTo>
                    <a:pt x="43" y="100"/>
                  </a:lnTo>
                  <a:lnTo>
                    <a:pt x="37" y="103"/>
                  </a:lnTo>
                  <a:lnTo>
                    <a:pt x="33" y="106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27" y="116"/>
                  </a:lnTo>
                  <a:lnTo>
                    <a:pt x="26" y="121"/>
                  </a:lnTo>
                  <a:lnTo>
                    <a:pt x="27" y="127"/>
                  </a:lnTo>
                  <a:lnTo>
                    <a:pt x="30" y="132"/>
                  </a:lnTo>
                  <a:lnTo>
                    <a:pt x="30" y="132"/>
                  </a:lnTo>
                  <a:lnTo>
                    <a:pt x="24" y="133"/>
                  </a:lnTo>
                  <a:lnTo>
                    <a:pt x="19" y="137"/>
                  </a:lnTo>
                  <a:lnTo>
                    <a:pt x="16" y="140"/>
                  </a:lnTo>
                  <a:lnTo>
                    <a:pt x="13" y="145"/>
                  </a:lnTo>
                  <a:lnTo>
                    <a:pt x="13" y="145"/>
                  </a:lnTo>
                  <a:lnTo>
                    <a:pt x="12" y="151"/>
                  </a:lnTo>
                  <a:lnTo>
                    <a:pt x="12" y="157"/>
                  </a:lnTo>
                  <a:lnTo>
                    <a:pt x="14" y="161"/>
                  </a:lnTo>
                  <a:lnTo>
                    <a:pt x="17" y="166"/>
                  </a:lnTo>
                  <a:lnTo>
                    <a:pt x="17" y="166"/>
                  </a:lnTo>
                  <a:lnTo>
                    <a:pt x="12" y="169"/>
                  </a:lnTo>
                  <a:lnTo>
                    <a:pt x="8" y="172"/>
                  </a:lnTo>
                  <a:lnTo>
                    <a:pt x="5" y="177"/>
                  </a:lnTo>
                  <a:lnTo>
                    <a:pt x="3" y="183"/>
                  </a:lnTo>
                  <a:lnTo>
                    <a:pt x="3" y="183"/>
                  </a:lnTo>
                  <a:lnTo>
                    <a:pt x="3" y="189"/>
                  </a:lnTo>
                  <a:lnTo>
                    <a:pt x="4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6" y="206"/>
                  </a:lnTo>
                  <a:lnTo>
                    <a:pt x="3" y="210"/>
                  </a:lnTo>
                  <a:lnTo>
                    <a:pt x="0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0" y="226"/>
                  </a:lnTo>
                  <a:lnTo>
                    <a:pt x="3" y="232"/>
                  </a:lnTo>
                  <a:lnTo>
                    <a:pt x="6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4" y="249"/>
                  </a:lnTo>
                  <a:lnTo>
                    <a:pt x="3" y="253"/>
                  </a:lnTo>
                  <a:lnTo>
                    <a:pt x="3" y="259"/>
                  </a:lnTo>
                  <a:lnTo>
                    <a:pt x="3" y="259"/>
                  </a:lnTo>
                  <a:lnTo>
                    <a:pt x="5" y="265"/>
                  </a:lnTo>
                  <a:lnTo>
                    <a:pt x="8" y="270"/>
                  </a:lnTo>
                  <a:lnTo>
                    <a:pt x="12" y="273"/>
                  </a:lnTo>
                  <a:lnTo>
                    <a:pt x="17" y="276"/>
                  </a:lnTo>
                  <a:lnTo>
                    <a:pt x="17" y="276"/>
                  </a:lnTo>
                  <a:lnTo>
                    <a:pt x="14" y="281"/>
                  </a:lnTo>
                  <a:lnTo>
                    <a:pt x="12" y="285"/>
                  </a:lnTo>
                  <a:lnTo>
                    <a:pt x="12" y="291"/>
                  </a:lnTo>
                  <a:lnTo>
                    <a:pt x="13" y="296"/>
                  </a:lnTo>
                  <a:lnTo>
                    <a:pt x="13" y="296"/>
                  </a:lnTo>
                  <a:lnTo>
                    <a:pt x="16" y="302"/>
                  </a:lnTo>
                  <a:lnTo>
                    <a:pt x="19" y="305"/>
                  </a:lnTo>
                  <a:lnTo>
                    <a:pt x="24" y="309"/>
                  </a:lnTo>
                  <a:lnTo>
                    <a:pt x="30" y="310"/>
                  </a:lnTo>
                  <a:lnTo>
                    <a:pt x="30" y="310"/>
                  </a:lnTo>
                  <a:lnTo>
                    <a:pt x="27" y="315"/>
                  </a:lnTo>
                  <a:lnTo>
                    <a:pt x="26" y="321"/>
                  </a:lnTo>
                  <a:lnTo>
                    <a:pt x="27" y="326"/>
                  </a:lnTo>
                  <a:lnTo>
                    <a:pt x="30" y="331"/>
                  </a:lnTo>
                  <a:lnTo>
                    <a:pt x="30" y="331"/>
                  </a:lnTo>
                  <a:lnTo>
                    <a:pt x="33" y="336"/>
                  </a:lnTo>
                  <a:lnTo>
                    <a:pt x="37" y="339"/>
                  </a:lnTo>
                  <a:lnTo>
                    <a:pt x="43" y="341"/>
                  </a:lnTo>
                  <a:lnTo>
                    <a:pt x="47" y="342"/>
                  </a:lnTo>
                  <a:lnTo>
                    <a:pt x="47" y="342"/>
                  </a:lnTo>
                  <a:lnTo>
                    <a:pt x="46" y="348"/>
                  </a:lnTo>
                  <a:lnTo>
                    <a:pt x="46" y="352"/>
                  </a:lnTo>
                  <a:lnTo>
                    <a:pt x="49" y="358"/>
                  </a:lnTo>
                  <a:lnTo>
                    <a:pt x="51" y="363"/>
                  </a:lnTo>
                  <a:lnTo>
                    <a:pt x="51" y="363"/>
                  </a:lnTo>
                  <a:lnTo>
                    <a:pt x="56" y="367"/>
                  </a:lnTo>
                  <a:lnTo>
                    <a:pt x="60" y="369"/>
                  </a:lnTo>
                  <a:lnTo>
                    <a:pt x="66" y="370"/>
                  </a:lnTo>
                  <a:lnTo>
                    <a:pt x="71" y="370"/>
                  </a:lnTo>
                  <a:lnTo>
                    <a:pt x="71" y="370"/>
                  </a:lnTo>
                  <a:lnTo>
                    <a:pt x="71" y="376"/>
                  </a:lnTo>
                  <a:lnTo>
                    <a:pt x="72" y="381"/>
                  </a:lnTo>
                  <a:lnTo>
                    <a:pt x="74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89" y="395"/>
                  </a:lnTo>
                  <a:lnTo>
                    <a:pt x="94" y="395"/>
                  </a:lnTo>
                  <a:lnTo>
                    <a:pt x="99" y="394"/>
                  </a:lnTo>
                  <a:lnTo>
                    <a:pt x="99" y="394"/>
                  </a:lnTo>
                  <a:lnTo>
                    <a:pt x="100" y="400"/>
                  </a:lnTo>
                  <a:lnTo>
                    <a:pt x="103" y="404"/>
                  </a:lnTo>
                  <a:lnTo>
                    <a:pt x="105" y="409"/>
                  </a:lnTo>
                  <a:lnTo>
                    <a:pt x="110" y="413"/>
                  </a:lnTo>
                  <a:lnTo>
                    <a:pt x="110" y="413"/>
                  </a:lnTo>
                  <a:lnTo>
                    <a:pt x="116" y="414"/>
                  </a:lnTo>
                  <a:lnTo>
                    <a:pt x="120" y="415"/>
                  </a:lnTo>
                  <a:lnTo>
                    <a:pt x="126" y="414"/>
                  </a:lnTo>
                  <a:lnTo>
                    <a:pt x="131" y="411"/>
                  </a:lnTo>
                  <a:lnTo>
                    <a:pt x="131" y="411"/>
                  </a:lnTo>
                  <a:lnTo>
                    <a:pt x="133" y="417"/>
                  </a:lnTo>
                  <a:lnTo>
                    <a:pt x="136" y="422"/>
                  </a:lnTo>
                  <a:lnTo>
                    <a:pt x="140" y="425"/>
                  </a:lnTo>
                  <a:lnTo>
                    <a:pt x="145" y="428"/>
                  </a:lnTo>
                  <a:lnTo>
                    <a:pt x="145" y="428"/>
                  </a:lnTo>
                  <a:lnTo>
                    <a:pt x="151" y="429"/>
                  </a:lnTo>
                  <a:lnTo>
                    <a:pt x="156" y="429"/>
                  </a:lnTo>
                  <a:lnTo>
                    <a:pt x="162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2" y="438"/>
                  </a:lnTo>
                  <a:lnTo>
                    <a:pt x="182" y="438"/>
                  </a:lnTo>
                  <a:lnTo>
                    <a:pt x="188" y="438"/>
                  </a:lnTo>
                  <a:lnTo>
                    <a:pt x="193" y="437"/>
                  </a:lnTo>
                  <a:lnTo>
                    <a:pt x="198" y="435"/>
                  </a:lnTo>
                  <a:lnTo>
                    <a:pt x="202" y="431"/>
                  </a:lnTo>
                  <a:lnTo>
                    <a:pt x="202" y="431"/>
                  </a:lnTo>
                  <a:lnTo>
                    <a:pt x="205" y="435"/>
                  </a:lnTo>
                  <a:lnTo>
                    <a:pt x="210" y="438"/>
                  </a:lnTo>
                  <a:lnTo>
                    <a:pt x="215" y="441"/>
                  </a:lnTo>
                  <a:lnTo>
                    <a:pt x="221" y="442"/>
                  </a:lnTo>
                  <a:lnTo>
                    <a:pt x="221" y="442"/>
                  </a:lnTo>
                  <a:lnTo>
                    <a:pt x="226" y="441"/>
                  </a:lnTo>
                  <a:lnTo>
                    <a:pt x="231" y="438"/>
                  </a:lnTo>
                  <a:lnTo>
                    <a:pt x="236" y="435"/>
                  </a:lnTo>
                  <a:lnTo>
                    <a:pt x="238" y="431"/>
                  </a:lnTo>
                  <a:lnTo>
                    <a:pt x="238" y="431"/>
                  </a:lnTo>
                  <a:lnTo>
                    <a:pt x="243" y="435"/>
                  </a:lnTo>
                  <a:lnTo>
                    <a:pt x="248" y="437"/>
                  </a:lnTo>
                  <a:lnTo>
                    <a:pt x="252" y="438"/>
                  </a:lnTo>
                  <a:lnTo>
                    <a:pt x="258" y="438"/>
                  </a:lnTo>
                  <a:lnTo>
                    <a:pt x="258" y="438"/>
                  </a:lnTo>
                  <a:lnTo>
                    <a:pt x="264" y="436"/>
                  </a:lnTo>
                  <a:lnTo>
                    <a:pt x="269" y="434"/>
                  </a:lnTo>
                  <a:lnTo>
                    <a:pt x="272" y="429"/>
                  </a:lnTo>
                  <a:lnTo>
                    <a:pt x="275" y="424"/>
                  </a:lnTo>
                  <a:lnTo>
                    <a:pt x="275" y="424"/>
                  </a:lnTo>
                  <a:lnTo>
                    <a:pt x="280" y="428"/>
                  </a:lnTo>
                  <a:lnTo>
                    <a:pt x="284" y="429"/>
                  </a:lnTo>
                  <a:lnTo>
                    <a:pt x="290" y="429"/>
                  </a:lnTo>
                  <a:lnTo>
                    <a:pt x="296" y="428"/>
                  </a:lnTo>
                  <a:lnTo>
                    <a:pt x="296" y="428"/>
                  </a:lnTo>
                  <a:lnTo>
                    <a:pt x="301" y="425"/>
                  </a:lnTo>
                  <a:lnTo>
                    <a:pt x="305" y="422"/>
                  </a:lnTo>
                  <a:lnTo>
                    <a:pt x="308" y="417"/>
                  </a:lnTo>
                  <a:lnTo>
                    <a:pt x="309" y="411"/>
                  </a:lnTo>
                  <a:lnTo>
                    <a:pt x="309" y="411"/>
                  </a:lnTo>
                  <a:lnTo>
                    <a:pt x="315" y="414"/>
                  </a:lnTo>
                  <a:lnTo>
                    <a:pt x="320" y="415"/>
                  </a:lnTo>
                  <a:lnTo>
                    <a:pt x="325" y="414"/>
                  </a:lnTo>
                  <a:lnTo>
                    <a:pt x="330" y="413"/>
                  </a:lnTo>
                  <a:lnTo>
                    <a:pt x="330" y="413"/>
                  </a:lnTo>
                  <a:lnTo>
                    <a:pt x="335" y="409"/>
                  </a:lnTo>
                  <a:lnTo>
                    <a:pt x="338" y="404"/>
                  </a:lnTo>
                  <a:lnTo>
                    <a:pt x="341" y="400"/>
                  </a:lnTo>
                  <a:lnTo>
                    <a:pt x="341" y="394"/>
                  </a:lnTo>
                  <a:lnTo>
                    <a:pt x="341" y="394"/>
                  </a:lnTo>
                  <a:lnTo>
                    <a:pt x="347" y="395"/>
                  </a:lnTo>
                  <a:lnTo>
                    <a:pt x="353" y="395"/>
                  </a:lnTo>
                  <a:lnTo>
                    <a:pt x="357" y="392"/>
                  </a:lnTo>
                  <a:lnTo>
                    <a:pt x="362" y="390"/>
                  </a:lnTo>
                  <a:lnTo>
                    <a:pt x="362" y="390"/>
                  </a:lnTo>
                  <a:lnTo>
                    <a:pt x="366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69" y="370"/>
                  </a:lnTo>
                  <a:lnTo>
                    <a:pt x="369" y="370"/>
                  </a:lnTo>
                  <a:lnTo>
                    <a:pt x="375" y="370"/>
                  </a:lnTo>
                  <a:lnTo>
                    <a:pt x="380" y="369"/>
                  </a:lnTo>
                  <a:lnTo>
                    <a:pt x="386" y="367"/>
                  </a:lnTo>
                  <a:lnTo>
                    <a:pt x="389" y="363"/>
                  </a:lnTo>
                  <a:lnTo>
                    <a:pt x="389" y="363"/>
                  </a:lnTo>
                  <a:lnTo>
                    <a:pt x="393" y="358"/>
                  </a:lnTo>
                  <a:lnTo>
                    <a:pt x="394" y="352"/>
                  </a:lnTo>
                  <a:lnTo>
                    <a:pt x="394" y="348"/>
                  </a:lnTo>
                  <a:lnTo>
                    <a:pt x="393" y="342"/>
                  </a:lnTo>
                  <a:lnTo>
                    <a:pt x="393" y="342"/>
                  </a:lnTo>
                  <a:lnTo>
                    <a:pt x="399" y="341"/>
                  </a:lnTo>
                  <a:lnTo>
                    <a:pt x="403" y="339"/>
                  </a:lnTo>
                  <a:lnTo>
                    <a:pt x="408" y="336"/>
                  </a:lnTo>
                  <a:lnTo>
                    <a:pt x="411" y="331"/>
                  </a:lnTo>
                  <a:lnTo>
                    <a:pt x="411" y="331"/>
                  </a:lnTo>
                  <a:lnTo>
                    <a:pt x="414" y="326"/>
                  </a:lnTo>
                  <a:lnTo>
                    <a:pt x="414" y="321"/>
                  </a:lnTo>
                  <a:lnTo>
                    <a:pt x="414" y="315"/>
                  </a:lnTo>
                  <a:lnTo>
                    <a:pt x="411" y="310"/>
                  </a:lnTo>
                  <a:lnTo>
                    <a:pt x="411" y="310"/>
                  </a:lnTo>
                  <a:lnTo>
                    <a:pt x="416" y="309"/>
                  </a:lnTo>
                  <a:lnTo>
                    <a:pt x="421" y="305"/>
                  </a:lnTo>
                  <a:lnTo>
                    <a:pt x="426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9" y="291"/>
                  </a:lnTo>
                  <a:lnTo>
                    <a:pt x="429" y="285"/>
                  </a:lnTo>
                  <a:lnTo>
                    <a:pt x="427" y="281"/>
                  </a:lnTo>
                  <a:lnTo>
                    <a:pt x="424" y="276"/>
                  </a:lnTo>
                  <a:lnTo>
                    <a:pt x="424" y="276"/>
                  </a:lnTo>
                  <a:lnTo>
                    <a:pt x="429" y="273"/>
                  </a:lnTo>
                  <a:lnTo>
                    <a:pt x="433" y="269"/>
                  </a:lnTo>
                  <a:lnTo>
                    <a:pt x="436" y="265"/>
                  </a:lnTo>
                  <a:lnTo>
                    <a:pt x="437" y="259"/>
                  </a:lnTo>
                  <a:lnTo>
                    <a:pt x="437" y="259"/>
                  </a:lnTo>
                  <a:lnTo>
                    <a:pt x="437" y="253"/>
                  </a:lnTo>
                  <a:lnTo>
                    <a:pt x="436" y="249"/>
                  </a:lnTo>
                  <a:lnTo>
                    <a:pt x="434" y="243"/>
                  </a:lnTo>
                  <a:lnTo>
                    <a:pt x="430" y="239"/>
                  </a:lnTo>
                  <a:lnTo>
                    <a:pt x="430" y="239"/>
                  </a:lnTo>
                  <a:close/>
                </a:path>
              </a:pathLst>
            </a:custGeom>
            <a:solidFill>
              <a:srgbClr val="FCC3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endParaRPr>
            </a:p>
          </p:txBody>
        </p:sp>
        <p:sp>
          <p:nvSpPr>
            <p:cNvPr id="87" name="Freeform 12"/>
            <p:cNvSpPr>
              <a:spLocks/>
            </p:cNvSpPr>
            <p:nvPr userDrawn="1"/>
          </p:nvSpPr>
          <p:spPr bwMode="auto">
            <a:xfrm>
              <a:off x="6380303" y="2815967"/>
              <a:ext cx="468405" cy="470845"/>
            </a:xfrm>
            <a:custGeom>
              <a:avLst/>
              <a:gdLst>
                <a:gd name="T0" fmla="*/ 386 w 386"/>
                <a:gd name="T1" fmla="*/ 192 h 386"/>
                <a:gd name="T2" fmla="*/ 382 w 386"/>
                <a:gd name="T3" fmla="*/ 231 h 386"/>
                <a:gd name="T4" fmla="*/ 372 w 386"/>
                <a:gd name="T5" fmla="*/ 268 h 386"/>
                <a:gd name="T6" fmla="*/ 353 w 386"/>
                <a:gd name="T7" fmla="*/ 301 h 386"/>
                <a:gd name="T8" fmla="*/ 330 w 386"/>
                <a:gd name="T9" fmla="*/ 329 h 386"/>
                <a:gd name="T10" fmla="*/ 301 w 386"/>
                <a:gd name="T11" fmla="*/ 353 h 386"/>
                <a:gd name="T12" fmla="*/ 269 w 386"/>
                <a:gd name="T13" fmla="*/ 370 h 386"/>
                <a:gd name="T14" fmla="*/ 232 w 386"/>
                <a:gd name="T15" fmla="*/ 382 h 386"/>
                <a:gd name="T16" fmla="*/ 194 w 386"/>
                <a:gd name="T17" fmla="*/ 386 h 386"/>
                <a:gd name="T18" fmla="*/ 174 w 386"/>
                <a:gd name="T19" fmla="*/ 385 h 386"/>
                <a:gd name="T20" fmla="*/ 136 w 386"/>
                <a:gd name="T21" fmla="*/ 377 h 386"/>
                <a:gd name="T22" fmla="*/ 102 w 386"/>
                <a:gd name="T23" fmla="*/ 362 h 386"/>
                <a:gd name="T24" fmla="*/ 71 w 386"/>
                <a:gd name="T25" fmla="*/ 342 h 386"/>
                <a:gd name="T26" fmla="*/ 45 w 386"/>
                <a:gd name="T27" fmla="*/ 315 h 386"/>
                <a:gd name="T28" fmla="*/ 24 w 386"/>
                <a:gd name="T29" fmla="*/ 284 h 386"/>
                <a:gd name="T30" fmla="*/ 10 w 386"/>
                <a:gd name="T31" fmla="*/ 250 h 386"/>
                <a:gd name="T32" fmla="*/ 2 w 386"/>
                <a:gd name="T33" fmla="*/ 212 h 386"/>
                <a:gd name="T34" fmla="*/ 0 w 386"/>
                <a:gd name="T35" fmla="*/ 192 h 386"/>
                <a:gd name="T36" fmla="*/ 5 w 386"/>
                <a:gd name="T37" fmla="*/ 154 h 386"/>
                <a:gd name="T38" fmla="*/ 16 w 386"/>
                <a:gd name="T39" fmla="*/ 118 h 386"/>
                <a:gd name="T40" fmla="*/ 33 w 386"/>
                <a:gd name="T41" fmla="*/ 85 h 386"/>
                <a:gd name="T42" fmla="*/ 57 w 386"/>
                <a:gd name="T43" fmla="*/ 57 h 386"/>
                <a:gd name="T44" fmla="*/ 85 w 386"/>
                <a:gd name="T45" fmla="*/ 33 h 386"/>
                <a:gd name="T46" fmla="*/ 118 w 386"/>
                <a:gd name="T47" fmla="*/ 16 h 386"/>
                <a:gd name="T48" fmla="*/ 155 w 386"/>
                <a:gd name="T49" fmla="*/ 4 h 386"/>
                <a:gd name="T50" fmla="*/ 194 w 386"/>
                <a:gd name="T51" fmla="*/ 0 h 386"/>
                <a:gd name="T52" fmla="*/ 214 w 386"/>
                <a:gd name="T53" fmla="*/ 1 h 386"/>
                <a:gd name="T54" fmla="*/ 250 w 386"/>
                <a:gd name="T55" fmla="*/ 9 h 386"/>
                <a:gd name="T56" fmla="*/ 286 w 386"/>
                <a:gd name="T57" fmla="*/ 24 h 386"/>
                <a:gd name="T58" fmla="*/ 316 w 386"/>
                <a:gd name="T59" fmla="*/ 44 h 386"/>
                <a:gd name="T60" fmla="*/ 342 w 386"/>
                <a:gd name="T61" fmla="*/ 70 h 386"/>
                <a:gd name="T62" fmla="*/ 363 w 386"/>
                <a:gd name="T63" fmla="*/ 100 h 386"/>
                <a:gd name="T64" fmla="*/ 377 w 386"/>
                <a:gd name="T65" fmla="*/ 136 h 386"/>
                <a:gd name="T66" fmla="*/ 386 w 386"/>
                <a:gd name="T67" fmla="*/ 174 h 386"/>
                <a:gd name="T68" fmla="*/ 386 w 386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6" h="386">
                  <a:moveTo>
                    <a:pt x="386" y="192"/>
                  </a:moveTo>
                  <a:lnTo>
                    <a:pt x="386" y="192"/>
                  </a:lnTo>
                  <a:lnTo>
                    <a:pt x="386" y="212"/>
                  </a:lnTo>
                  <a:lnTo>
                    <a:pt x="382" y="231"/>
                  </a:lnTo>
                  <a:lnTo>
                    <a:pt x="377" y="250"/>
                  </a:lnTo>
                  <a:lnTo>
                    <a:pt x="372" y="268"/>
                  </a:lnTo>
                  <a:lnTo>
                    <a:pt x="363" y="284"/>
                  </a:lnTo>
                  <a:lnTo>
                    <a:pt x="353" y="301"/>
                  </a:lnTo>
                  <a:lnTo>
                    <a:pt x="342" y="315"/>
                  </a:lnTo>
                  <a:lnTo>
                    <a:pt x="330" y="329"/>
                  </a:lnTo>
                  <a:lnTo>
                    <a:pt x="316" y="342"/>
                  </a:lnTo>
                  <a:lnTo>
                    <a:pt x="301" y="353"/>
                  </a:lnTo>
                  <a:lnTo>
                    <a:pt x="286" y="362"/>
                  </a:lnTo>
                  <a:lnTo>
                    <a:pt x="269" y="370"/>
                  </a:lnTo>
                  <a:lnTo>
                    <a:pt x="250" y="377"/>
                  </a:lnTo>
                  <a:lnTo>
                    <a:pt x="232" y="382"/>
                  </a:lnTo>
                  <a:lnTo>
                    <a:pt x="214" y="385"/>
                  </a:lnTo>
                  <a:lnTo>
                    <a:pt x="194" y="386"/>
                  </a:lnTo>
                  <a:lnTo>
                    <a:pt x="194" y="386"/>
                  </a:lnTo>
                  <a:lnTo>
                    <a:pt x="174" y="385"/>
                  </a:lnTo>
                  <a:lnTo>
                    <a:pt x="155" y="382"/>
                  </a:lnTo>
                  <a:lnTo>
                    <a:pt x="136" y="377"/>
                  </a:lnTo>
                  <a:lnTo>
                    <a:pt x="118" y="370"/>
                  </a:lnTo>
                  <a:lnTo>
                    <a:pt x="102" y="362"/>
                  </a:lnTo>
                  <a:lnTo>
                    <a:pt x="85" y="353"/>
                  </a:lnTo>
                  <a:lnTo>
                    <a:pt x="71" y="342"/>
                  </a:lnTo>
                  <a:lnTo>
                    <a:pt x="57" y="329"/>
                  </a:lnTo>
                  <a:lnTo>
                    <a:pt x="45" y="315"/>
                  </a:lnTo>
                  <a:lnTo>
                    <a:pt x="33" y="301"/>
                  </a:lnTo>
                  <a:lnTo>
                    <a:pt x="24" y="284"/>
                  </a:lnTo>
                  <a:lnTo>
                    <a:pt x="16" y="268"/>
                  </a:lnTo>
                  <a:lnTo>
                    <a:pt x="10" y="250"/>
                  </a:lnTo>
                  <a:lnTo>
                    <a:pt x="5" y="231"/>
                  </a:lnTo>
                  <a:lnTo>
                    <a:pt x="2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2" y="174"/>
                  </a:lnTo>
                  <a:lnTo>
                    <a:pt x="5" y="154"/>
                  </a:lnTo>
                  <a:lnTo>
                    <a:pt x="10" y="136"/>
                  </a:lnTo>
                  <a:lnTo>
                    <a:pt x="16" y="118"/>
                  </a:lnTo>
                  <a:lnTo>
                    <a:pt x="24" y="100"/>
                  </a:lnTo>
                  <a:lnTo>
                    <a:pt x="33" y="85"/>
                  </a:lnTo>
                  <a:lnTo>
                    <a:pt x="45" y="70"/>
                  </a:lnTo>
                  <a:lnTo>
                    <a:pt x="57" y="57"/>
                  </a:lnTo>
                  <a:lnTo>
                    <a:pt x="71" y="44"/>
                  </a:lnTo>
                  <a:lnTo>
                    <a:pt x="85" y="33"/>
                  </a:lnTo>
                  <a:lnTo>
                    <a:pt x="102" y="24"/>
                  </a:lnTo>
                  <a:lnTo>
                    <a:pt x="118" y="16"/>
                  </a:lnTo>
                  <a:lnTo>
                    <a:pt x="136" y="9"/>
                  </a:lnTo>
                  <a:lnTo>
                    <a:pt x="155" y="4"/>
                  </a:lnTo>
                  <a:lnTo>
                    <a:pt x="174" y="1"/>
                  </a:lnTo>
                  <a:lnTo>
                    <a:pt x="194" y="0"/>
                  </a:lnTo>
                  <a:lnTo>
                    <a:pt x="194" y="0"/>
                  </a:lnTo>
                  <a:lnTo>
                    <a:pt x="214" y="1"/>
                  </a:lnTo>
                  <a:lnTo>
                    <a:pt x="232" y="4"/>
                  </a:lnTo>
                  <a:lnTo>
                    <a:pt x="250" y="9"/>
                  </a:lnTo>
                  <a:lnTo>
                    <a:pt x="269" y="16"/>
                  </a:lnTo>
                  <a:lnTo>
                    <a:pt x="286" y="24"/>
                  </a:lnTo>
                  <a:lnTo>
                    <a:pt x="301" y="33"/>
                  </a:lnTo>
                  <a:lnTo>
                    <a:pt x="316" y="44"/>
                  </a:lnTo>
                  <a:lnTo>
                    <a:pt x="330" y="57"/>
                  </a:lnTo>
                  <a:lnTo>
                    <a:pt x="342" y="70"/>
                  </a:lnTo>
                  <a:lnTo>
                    <a:pt x="353" y="85"/>
                  </a:lnTo>
                  <a:lnTo>
                    <a:pt x="363" y="100"/>
                  </a:lnTo>
                  <a:lnTo>
                    <a:pt x="372" y="118"/>
                  </a:lnTo>
                  <a:lnTo>
                    <a:pt x="377" y="136"/>
                  </a:lnTo>
                  <a:lnTo>
                    <a:pt x="382" y="154"/>
                  </a:lnTo>
                  <a:lnTo>
                    <a:pt x="386" y="174"/>
                  </a:lnTo>
                  <a:lnTo>
                    <a:pt x="386" y="192"/>
                  </a:lnTo>
                  <a:lnTo>
                    <a:pt x="386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endParaRPr>
            </a:p>
          </p:txBody>
        </p:sp>
        <p:sp>
          <p:nvSpPr>
            <p:cNvPr id="88" name="Freeform 14"/>
            <p:cNvSpPr>
              <a:spLocks/>
            </p:cNvSpPr>
            <p:nvPr/>
          </p:nvSpPr>
          <p:spPr bwMode="auto">
            <a:xfrm>
              <a:off x="6478774" y="2922021"/>
              <a:ext cx="271462" cy="258737"/>
            </a:xfrm>
            <a:custGeom>
              <a:avLst/>
              <a:gdLst>
                <a:gd name="T0" fmla="*/ 244 w 512"/>
                <a:gd name="T1" fmla="*/ 14 h 488"/>
                <a:gd name="T2" fmla="*/ 252 w 512"/>
                <a:gd name="T3" fmla="*/ 2 h 488"/>
                <a:gd name="T4" fmla="*/ 258 w 512"/>
                <a:gd name="T5" fmla="*/ 2 h 488"/>
                <a:gd name="T6" fmla="*/ 266 w 512"/>
                <a:gd name="T7" fmla="*/ 14 h 488"/>
                <a:gd name="T8" fmla="*/ 312 w 512"/>
                <a:gd name="T9" fmla="*/ 146 h 488"/>
                <a:gd name="T10" fmla="*/ 330 w 512"/>
                <a:gd name="T11" fmla="*/ 168 h 488"/>
                <a:gd name="T12" fmla="*/ 356 w 512"/>
                <a:gd name="T13" fmla="*/ 178 h 488"/>
                <a:gd name="T14" fmla="*/ 496 w 512"/>
                <a:gd name="T15" fmla="*/ 180 h 488"/>
                <a:gd name="T16" fmla="*/ 510 w 512"/>
                <a:gd name="T17" fmla="*/ 184 h 488"/>
                <a:gd name="T18" fmla="*/ 512 w 512"/>
                <a:gd name="T19" fmla="*/ 190 h 488"/>
                <a:gd name="T20" fmla="*/ 502 w 512"/>
                <a:gd name="T21" fmla="*/ 200 h 488"/>
                <a:gd name="T22" fmla="*/ 390 w 512"/>
                <a:gd name="T23" fmla="*/ 286 h 488"/>
                <a:gd name="T24" fmla="*/ 376 w 512"/>
                <a:gd name="T25" fmla="*/ 308 h 488"/>
                <a:gd name="T26" fmla="*/ 374 w 512"/>
                <a:gd name="T27" fmla="*/ 336 h 488"/>
                <a:gd name="T28" fmla="*/ 414 w 512"/>
                <a:gd name="T29" fmla="*/ 470 h 488"/>
                <a:gd name="T30" fmla="*/ 416 w 512"/>
                <a:gd name="T31" fmla="*/ 484 h 488"/>
                <a:gd name="T32" fmla="*/ 410 w 512"/>
                <a:gd name="T33" fmla="*/ 488 h 488"/>
                <a:gd name="T34" fmla="*/ 398 w 512"/>
                <a:gd name="T35" fmla="*/ 484 h 488"/>
                <a:gd name="T36" fmla="*/ 282 w 512"/>
                <a:gd name="T37" fmla="*/ 404 h 488"/>
                <a:gd name="T38" fmla="*/ 256 w 512"/>
                <a:gd name="T39" fmla="*/ 396 h 488"/>
                <a:gd name="T40" fmla="*/ 228 w 512"/>
                <a:gd name="T41" fmla="*/ 404 h 488"/>
                <a:gd name="T42" fmla="*/ 114 w 512"/>
                <a:gd name="T43" fmla="*/ 484 h 488"/>
                <a:gd name="T44" fmla="*/ 100 w 512"/>
                <a:gd name="T45" fmla="*/ 488 h 488"/>
                <a:gd name="T46" fmla="*/ 96 w 512"/>
                <a:gd name="T47" fmla="*/ 484 h 488"/>
                <a:gd name="T48" fmla="*/ 96 w 512"/>
                <a:gd name="T49" fmla="*/ 470 h 488"/>
                <a:gd name="T50" fmla="*/ 136 w 512"/>
                <a:gd name="T51" fmla="*/ 336 h 488"/>
                <a:gd name="T52" fmla="*/ 136 w 512"/>
                <a:gd name="T53" fmla="*/ 308 h 488"/>
                <a:gd name="T54" fmla="*/ 120 w 512"/>
                <a:gd name="T55" fmla="*/ 286 h 488"/>
                <a:gd name="T56" fmla="*/ 8 w 512"/>
                <a:gd name="T57" fmla="*/ 200 h 488"/>
                <a:gd name="T58" fmla="*/ 0 w 512"/>
                <a:gd name="T59" fmla="*/ 190 h 488"/>
                <a:gd name="T60" fmla="*/ 2 w 512"/>
                <a:gd name="T61" fmla="*/ 184 h 488"/>
                <a:gd name="T62" fmla="*/ 16 w 512"/>
                <a:gd name="T63" fmla="*/ 180 h 488"/>
                <a:gd name="T64" fmla="*/ 154 w 512"/>
                <a:gd name="T65" fmla="*/ 178 h 488"/>
                <a:gd name="T66" fmla="*/ 182 w 512"/>
                <a:gd name="T67" fmla="*/ 168 h 488"/>
                <a:gd name="T68" fmla="*/ 198 w 512"/>
                <a:gd name="T69" fmla="*/ 146 h 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12" h="488">
                  <a:moveTo>
                    <a:pt x="244" y="14"/>
                  </a:moveTo>
                  <a:lnTo>
                    <a:pt x="244" y="14"/>
                  </a:lnTo>
                  <a:lnTo>
                    <a:pt x="250" y="4"/>
                  </a:lnTo>
                  <a:lnTo>
                    <a:pt x="252" y="2"/>
                  </a:lnTo>
                  <a:lnTo>
                    <a:pt x="256" y="0"/>
                  </a:lnTo>
                  <a:lnTo>
                    <a:pt x="258" y="2"/>
                  </a:lnTo>
                  <a:lnTo>
                    <a:pt x="262" y="4"/>
                  </a:lnTo>
                  <a:lnTo>
                    <a:pt x="266" y="14"/>
                  </a:lnTo>
                  <a:lnTo>
                    <a:pt x="312" y="146"/>
                  </a:lnTo>
                  <a:lnTo>
                    <a:pt x="312" y="146"/>
                  </a:lnTo>
                  <a:lnTo>
                    <a:pt x="318" y="158"/>
                  </a:lnTo>
                  <a:lnTo>
                    <a:pt x="330" y="168"/>
                  </a:lnTo>
                  <a:lnTo>
                    <a:pt x="342" y="174"/>
                  </a:lnTo>
                  <a:lnTo>
                    <a:pt x="356" y="178"/>
                  </a:lnTo>
                  <a:lnTo>
                    <a:pt x="496" y="180"/>
                  </a:lnTo>
                  <a:lnTo>
                    <a:pt x="496" y="180"/>
                  </a:lnTo>
                  <a:lnTo>
                    <a:pt x="506" y="182"/>
                  </a:lnTo>
                  <a:lnTo>
                    <a:pt x="510" y="184"/>
                  </a:lnTo>
                  <a:lnTo>
                    <a:pt x="512" y="186"/>
                  </a:lnTo>
                  <a:lnTo>
                    <a:pt x="512" y="190"/>
                  </a:lnTo>
                  <a:lnTo>
                    <a:pt x="510" y="194"/>
                  </a:lnTo>
                  <a:lnTo>
                    <a:pt x="502" y="200"/>
                  </a:lnTo>
                  <a:lnTo>
                    <a:pt x="390" y="286"/>
                  </a:lnTo>
                  <a:lnTo>
                    <a:pt x="390" y="286"/>
                  </a:lnTo>
                  <a:lnTo>
                    <a:pt x="382" y="296"/>
                  </a:lnTo>
                  <a:lnTo>
                    <a:pt x="376" y="308"/>
                  </a:lnTo>
                  <a:lnTo>
                    <a:pt x="372" y="322"/>
                  </a:lnTo>
                  <a:lnTo>
                    <a:pt x="374" y="336"/>
                  </a:lnTo>
                  <a:lnTo>
                    <a:pt x="414" y="470"/>
                  </a:lnTo>
                  <a:lnTo>
                    <a:pt x="414" y="470"/>
                  </a:lnTo>
                  <a:lnTo>
                    <a:pt x="416" y="482"/>
                  </a:lnTo>
                  <a:lnTo>
                    <a:pt x="416" y="484"/>
                  </a:lnTo>
                  <a:lnTo>
                    <a:pt x="414" y="488"/>
                  </a:lnTo>
                  <a:lnTo>
                    <a:pt x="410" y="488"/>
                  </a:lnTo>
                  <a:lnTo>
                    <a:pt x="406" y="488"/>
                  </a:lnTo>
                  <a:lnTo>
                    <a:pt x="398" y="484"/>
                  </a:lnTo>
                  <a:lnTo>
                    <a:pt x="282" y="404"/>
                  </a:lnTo>
                  <a:lnTo>
                    <a:pt x="282" y="404"/>
                  </a:lnTo>
                  <a:lnTo>
                    <a:pt x="270" y="398"/>
                  </a:lnTo>
                  <a:lnTo>
                    <a:pt x="256" y="396"/>
                  </a:lnTo>
                  <a:lnTo>
                    <a:pt x="242" y="398"/>
                  </a:lnTo>
                  <a:lnTo>
                    <a:pt x="228" y="404"/>
                  </a:lnTo>
                  <a:lnTo>
                    <a:pt x="114" y="484"/>
                  </a:lnTo>
                  <a:lnTo>
                    <a:pt x="114" y="484"/>
                  </a:lnTo>
                  <a:lnTo>
                    <a:pt x="104" y="488"/>
                  </a:lnTo>
                  <a:lnTo>
                    <a:pt x="100" y="488"/>
                  </a:lnTo>
                  <a:lnTo>
                    <a:pt x="98" y="488"/>
                  </a:lnTo>
                  <a:lnTo>
                    <a:pt x="96" y="484"/>
                  </a:lnTo>
                  <a:lnTo>
                    <a:pt x="94" y="482"/>
                  </a:lnTo>
                  <a:lnTo>
                    <a:pt x="96" y="470"/>
                  </a:lnTo>
                  <a:lnTo>
                    <a:pt x="136" y="336"/>
                  </a:lnTo>
                  <a:lnTo>
                    <a:pt x="136" y="336"/>
                  </a:lnTo>
                  <a:lnTo>
                    <a:pt x="138" y="322"/>
                  </a:lnTo>
                  <a:lnTo>
                    <a:pt x="136" y="308"/>
                  </a:lnTo>
                  <a:lnTo>
                    <a:pt x="130" y="296"/>
                  </a:lnTo>
                  <a:lnTo>
                    <a:pt x="120" y="286"/>
                  </a:lnTo>
                  <a:lnTo>
                    <a:pt x="8" y="200"/>
                  </a:lnTo>
                  <a:lnTo>
                    <a:pt x="8" y="200"/>
                  </a:lnTo>
                  <a:lnTo>
                    <a:pt x="0" y="194"/>
                  </a:lnTo>
                  <a:lnTo>
                    <a:pt x="0" y="190"/>
                  </a:lnTo>
                  <a:lnTo>
                    <a:pt x="0" y="186"/>
                  </a:lnTo>
                  <a:lnTo>
                    <a:pt x="2" y="184"/>
                  </a:lnTo>
                  <a:lnTo>
                    <a:pt x="4" y="182"/>
                  </a:lnTo>
                  <a:lnTo>
                    <a:pt x="16" y="180"/>
                  </a:lnTo>
                  <a:lnTo>
                    <a:pt x="154" y="178"/>
                  </a:lnTo>
                  <a:lnTo>
                    <a:pt x="154" y="178"/>
                  </a:lnTo>
                  <a:lnTo>
                    <a:pt x="168" y="174"/>
                  </a:lnTo>
                  <a:lnTo>
                    <a:pt x="182" y="168"/>
                  </a:lnTo>
                  <a:lnTo>
                    <a:pt x="192" y="158"/>
                  </a:lnTo>
                  <a:lnTo>
                    <a:pt x="198" y="146"/>
                  </a:lnTo>
                  <a:lnTo>
                    <a:pt x="244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endParaRPr>
            </a:p>
          </p:txBody>
        </p:sp>
      </p:grpSp>
      <p:sp>
        <p:nvSpPr>
          <p:cNvPr id="16" name="슬라이드 번호 개체 틀 15"/>
          <p:cNvSpPr>
            <a:spLocks noGrp="1"/>
          </p:cNvSpPr>
          <p:nvPr>
            <p:ph type="sldNum" sz="quarter" idx="12"/>
          </p:nvPr>
        </p:nvSpPr>
        <p:spPr>
          <a:xfrm>
            <a:off x="9299872" y="6597352"/>
            <a:ext cx="2844800" cy="216024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7915D0-9571-4CED-902B-44341C78E11D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083590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997" r="83541" b="45556"/>
          <a:stretch/>
        </p:blipFill>
        <p:spPr>
          <a:xfrm>
            <a:off x="395489" y="2242080"/>
            <a:ext cx="1395211" cy="974968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85" t="30211" r="74628" b="39548"/>
          <a:stretch/>
        </p:blipFill>
        <p:spPr>
          <a:xfrm>
            <a:off x="1" y="3352143"/>
            <a:ext cx="1790700" cy="2073977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997" r="83541" b="45556"/>
          <a:stretch/>
        </p:blipFill>
        <p:spPr>
          <a:xfrm>
            <a:off x="527381" y="2242080"/>
            <a:ext cx="1395211" cy="974968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85" t="41967" r="74628" b="39548"/>
          <a:stretch/>
        </p:blipFill>
        <p:spPr>
          <a:xfrm rot="14971475">
            <a:off x="364872" y="2979577"/>
            <a:ext cx="992894" cy="1690303"/>
          </a:xfrm>
          <a:prstGeom prst="rect">
            <a:avLst/>
          </a:prstGeom>
        </p:spPr>
      </p:pic>
      <p:sp>
        <p:nvSpPr>
          <p:cNvPr id="25" name="타원 24"/>
          <p:cNvSpPr/>
          <p:nvPr userDrawn="1"/>
        </p:nvSpPr>
        <p:spPr>
          <a:xfrm>
            <a:off x="1029890" y="2254511"/>
            <a:ext cx="74185" cy="5563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견고딕" pitchFamily="18" charset="-127"/>
              <a:ea typeface="HY견고딕" pitchFamily="18" charset="-127"/>
              <a:cs typeface="+mn-cs"/>
            </a:endParaRPr>
          </a:p>
        </p:txBody>
      </p:sp>
      <p:sp>
        <p:nvSpPr>
          <p:cNvPr id="26" name="타원 25"/>
          <p:cNvSpPr/>
          <p:nvPr userDrawn="1"/>
        </p:nvSpPr>
        <p:spPr>
          <a:xfrm>
            <a:off x="173155" y="1988841"/>
            <a:ext cx="10987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견고딕" pitchFamily="18" charset="-127"/>
              <a:ea typeface="HY견고딕" pitchFamily="18" charset="-127"/>
              <a:cs typeface="+mn-cs"/>
            </a:endParaRPr>
          </a:p>
        </p:txBody>
      </p:sp>
      <p:sp>
        <p:nvSpPr>
          <p:cNvPr id="27" name="타원 26"/>
          <p:cNvSpPr/>
          <p:nvPr userDrawn="1"/>
        </p:nvSpPr>
        <p:spPr>
          <a:xfrm>
            <a:off x="306505" y="2196981"/>
            <a:ext cx="6095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견고딕" pitchFamily="18" charset="-127"/>
              <a:ea typeface="HY견고딕" pitchFamily="18" charset="-127"/>
              <a:cs typeface="+mn-cs"/>
            </a:endParaRPr>
          </a:p>
        </p:txBody>
      </p:sp>
      <p:pic>
        <p:nvPicPr>
          <p:cNvPr id="31" name="그림 30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34" t="17478" r="66701" b="22256"/>
          <a:stretch/>
        </p:blipFill>
        <p:spPr>
          <a:xfrm>
            <a:off x="1315898" y="1731957"/>
            <a:ext cx="3388780" cy="415247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>
            <a:off x="0" y="6477000"/>
            <a:ext cx="12192000" cy="38100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34" t="20701" r="70105" b="69254"/>
          <a:stretch/>
        </p:blipFill>
        <p:spPr>
          <a:xfrm>
            <a:off x="3995442" y="1700808"/>
            <a:ext cx="827020" cy="54583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 flipV="1">
            <a:off x="0" y="0"/>
            <a:ext cx="12192000" cy="381000"/>
          </a:xfrm>
          <a:prstGeom prst="rect">
            <a:avLst/>
          </a:prstGeom>
        </p:spPr>
      </p:pic>
      <p:sp>
        <p:nvSpPr>
          <p:cNvPr id="5" name="텍스트 개체 틀 7"/>
          <p:cNvSpPr>
            <a:spLocks noGrp="1"/>
          </p:cNvSpPr>
          <p:nvPr>
            <p:ph type="body" sz="quarter" idx="10" hasCustomPrompt="1"/>
          </p:nvPr>
        </p:nvSpPr>
        <p:spPr>
          <a:xfrm>
            <a:off x="4943872" y="1592284"/>
            <a:ext cx="6528725" cy="432048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>
              <a:buNone/>
              <a:defRPr sz="32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Contents title</a:t>
            </a:r>
            <a:endParaRPr lang="ko-KR" altLang="en-US"/>
          </a:p>
        </p:txBody>
      </p:sp>
      <p:sp>
        <p:nvSpPr>
          <p:cNvPr id="6" name="텍스트 개체 틀 7"/>
          <p:cNvSpPr>
            <a:spLocks noGrp="1"/>
          </p:cNvSpPr>
          <p:nvPr>
            <p:ph type="body" sz="quarter" idx="11" hasCustomPrompt="1"/>
          </p:nvPr>
        </p:nvSpPr>
        <p:spPr>
          <a:xfrm>
            <a:off x="4943872" y="2280391"/>
            <a:ext cx="6528725" cy="280764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01. Contents subtitle</a:t>
            </a:r>
            <a:endParaRPr lang="ko-KR" altLang="en-US"/>
          </a:p>
        </p:txBody>
      </p:sp>
      <p:sp>
        <p:nvSpPr>
          <p:cNvPr id="7" name="텍스트 개체 틀 7"/>
          <p:cNvSpPr>
            <a:spLocks noGrp="1"/>
          </p:cNvSpPr>
          <p:nvPr>
            <p:ph type="body" sz="quarter" idx="12" hasCustomPrompt="1"/>
          </p:nvPr>
        </p:nvSpPr>
        <p:spPr>
          <a:xfrm>
            <a:off x="4943872" y="2801569"/>
            <a:ext cx="6528725" cy="280764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01. Contents subtitle</a:t>
            </a:r>
            <a:endParaRPr lang="ko-KR" altLang="en-US"/>
          </a:p>
        </p:txBody>
      </p:sp>
      <p:sp>
        <p:nvSpPr>
          <p:cNvPr id="9" name="텍스트 개체 틀 7"/>
          <p:cNvSpPr>
            <a:spLocks noGrp="1"/>
          </p:cNvSpPr>
          <p:nvPr>
            <p:ph type="body" sz="quarter" idx="13" hasCustomPrompt="1"/>
          </p:nvPr>
        </p:nvSpPr>
        <p:spPr>
          <a:xfrm>
            <a:off x="4943872" y="3322747"/>
            <a:ext cx="6528725" cy="280764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01. Contents subtitle</a:t>
            </a:r>
            <a:endParaRPr lang="ko-KR" altLang="en-US"/>
          </a:p>
        </p:txBody>
      </p:sp>
      <p:sp>
        <p:nvSpPr>
          <p:cNvPr id="10" name="텍스트 개체 틀 7"/>
          <p:cNvSpPr>
            <a:spLocks noGrp="1"/>
          </p:cNvSpPr>
          <p:nvPr>
            <p:ph type="body" sz="quarter" idx="14" hasCustomPrompt="1"/>
          </p:nvPr>
        </p:nvSpPr>
        <p:spPr>
          <a:xfrm>
            <a:off x="4943872" y="3843925"/>
            <a:ext cx="6528725" cy="280764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01. Contents subtitle</a:t>
            </a:r>
            <a:endParaRPr lang="ko-KR" altLang="en-US"/>
          </a:p>
        </p:txBody>
      </p:sp>
      <p:sp>
        <p:nvSpPr>
          <p:cNvPr id="11" name="텍스트 개체 틀 7"/>
          <p:cNvSpPr>
            <a:spLocks noGrp="1"/>
          </p:cNvSpPr>
          <p:nvPr>
            <p:ph type="body" sz="quarter" idx="15" hasCustomPrompt="1"/>
          </p:nvPr>
        </p:nvSpPr>
        <p:spPr>
          <a:xfrm>
            <a:off x="4943872" y="4365104"/>
            <a:ext cx="6528725" cy="280764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01. Contents subtitle</a:t>
            </a: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59" t="15972" r="-1" b="50002"/>
          <a:stretch/>
        </p:blipFill>
        <p:spPr>
          <a:xfrm>
            <a:off x="10268345" y="1215430"/>
            <a:ext cx="1923655" cy="1290042"/>
          </a:xfrm>
          <a:prstGeom prst="rect">
            <a:avLst/>
          </a:prstGeom>
        </p:spPr>
      </p:pic>
      <p:grpSp>
        <p:nvGrpSpPr>
          <p:cNvPr id="8" name="그룹 7"/>
          <p:cNvGrpSpPr/>
          <p:nvPr userDrawn="1"/>
        </p:nvGrpSpPr>
        <p:grpSpPr>
          <a:xfrm>
            <a:off x="8244997" y="620866"/>
            <a:ext cx="3947003" cy="4320302"/>
            <a:chOff x="6183748" y="620866"/>
            <a:chExt cx="2960252" cy="4320302"/>
          </a:xfrm>
        </p:grpSpPr>
        <p:pic>
          <p:nvPicPr>
            <p:cNvPr id="20" name="그림 19"/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91" t="30211" r="69759" b="9306"/>
            <a:stretch/>
          </p:blipFill>
          <p:spPr>
            <a:xfrm flipH="1">
              <a:off x="6588224" y="793214"/>
              <a:ext cx="2555776" cy="4147954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 userDrawn="1"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958" t="59722" r="78959" b="31806"/>
            <a:stretch/>
          </p:blipFill>
          <p:spPr>
            <a:xfrm rot="2352373" flipH="1">
              <a:off x="6183748" y="620866"/>
              <a:ext cx="647700" cy="581025"/>
            </a:xfrm>
            <a:prstGeom prst="rect">
              <a:avLst/>
            </a:prstGeom>
          </p:spPr>
        </p:pic>
        <p:pic>
          <p:nvPicPr>
            <p:cNvPr id="21" name="그림 20"/>
            <p:cNvPicPr>
              <a:picLocks noChangeAspect="1"/>
            </p:cNvPicPr>
            <p:nvPr userDrawn="1"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954" t="24587" r="8234" b="66246"/>
            <a:stretch/>
          </p:blipFill>
          <p:spPr>
            <a:xfrm rot="17753429" flipH="1">
              <a:off x="7590163" y="2731798"/>
              <a:ext cx="714374" cy="628649"/>
            </a:xfrm>
            <a:prstGeom prst="rect">
              <a:avLst/>
            </a:prstGeom>
          </p:spPr>
        </p:pic>
      </p:grpSp>
      <p:sp>
        <p:nvSpPr>
          <p:cNvPr id="28" name="타원 27"/>
          <p:cNvSpPr/>
          <p:nvPr userDrawn="1"/>
        </p:nvSpPr>
        <p:spPr>
          <a:xfrm>
            <a:off x="11753035" y="2708115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견고딕" pitchFamily="18" charset="-127"/>
              <a:ea typeface="HY견고딕" pitchFamily="18" charset="-127"/>
              <a:cs typeface="+mn-cs"/>
            </a:endParaRPr>
          </a:p>
        </p:txBody>
      </p:sp>
      <p:sp>
        <p:nvSpPr>
          <p:cNvPr id="29" name="타원 28"/>
          <p:cNvSpPr/>
          <p:nvPr userDrawn="1"/>
        </p:nvSpPr>
        <p:spPr>
          <a:xfrm>
            <a:off x="11957786" y="2617373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견고딕" pitchFamily="18" charset="-127"/>
              <a:ea typeface="HY견고딕" pitchFamily="18" charset="-127"/>
              <a:cs typeface="+mn-cs"/>
            </a:endParaRPr>
          </a:p>
        </p:txBody>
      </p:sp>
      <p:sp>
        <p:nvSpPr>
          <p:cNvPr id="30" name="타원 29"/>
          <p:cNvSpPr/>
          <p:nvPr userDrawn="1"/>
        </p:nvSpPr>
        <p:spPr>
          <a:xfrm>
            <a:off x="11566898" y="1835595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견고딕" pitchFamily="18" charset="-127"/>
              <a:ea typeface="HY견고딕" pitchFamily="18" charset="-127"/>
              <a:cs typeface="+mn-cs"/>
            </a:endParaRPr>
          </a:p>
        </p:txBody>
      </p:sp>
      <p:sp>
        <p:nvSpPr>
          <p:cNvPr id="33" name="슬라이드 번호 개체 틀 15"/>
          <p:cNvSpPr>
            <a:spLocks noGrp="1"/>
          </p:cNvSpPr>
          <p:nvPr>
            <p:ph type="sldNum" sz="quarter" idx="16"/>
          </p:nvPr>
        </p:nvSpPr>
        <p:spPr>
          <a:xfrm>
            <a:off x="9299872" y="6597352"/>
            <a:ext cx="2844800" cy="216000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7915D0-9571-4CED-902B-44341C78E11D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2818245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텍스트 개체 틀 3"/>
          <p:cNvSpPr>
            <a:spLocks noGrp="1"/>
          </p:cNvSpPr>
          <p:nvPr>
            <p:ph type="body" sz="quarter" idx="10" hasCustomPrompt="1"/>
          </p:nvPr>
        </p:nvSpPr>
        <p:spPr>
          <a:xfrm>
            <a:off x="2418216" y="3244335"/>
            <a:ext cx="1728192" cy="1007988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>
              <a:buNone/>
              <a:defRPr sz="7200" b="1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01</a:t>
            </a:r>
            <a:endParaRPr lang="ko-KR" altLang="en-US"/>
          </a:p>
        </p:txBody>
      </p:sp>
      <p:sp>
        <p:nvSpPr>
          <p:cNvPr id="7" name="텍스트 개체 틀 3"/>
          <p:cNvSpPr>
            <a:spLocks noGrp="1"/>
          </p:cNvSpPr>
          <p:nvPr>
            <p:ph type="body" sz="quarter" idx="11" hasCustomPrompt="1"/>
          </p:nvPr>
        </p:nvSpPr>
        <p:spPr>
          <a:xfrm>
            <a:off x="4386848" y="3407330"/>
            <a:ext cx="6868755" cy="432048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>
              <a:buNone/>
              <a:defRPr sz="3200" b="1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Contents title</a:t>
            </a:r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>
            <a:off x="0" y="6477000"/>
            <a:ext cx="12192000" cy="381000"/>
          </a:xfrm>
          <a:prstGeom prst="rect">
            <a:avLst/>
          </a:prstGeom>
        </p:spPr>
      </p:pic>
      <p:sp>
        <p:nvSpPr>
          <p:cNvPr id="8" name="텍스트 개체 틀 3"/>
          <p:cNvSpPr>
            <a:spLocks noGrp="1"/>
          </p:cNvSpPr>
          <p:nvPr>
            <p:ph type="body" sz="quarter" idx="12" hasCustomPrompt="1"/>
          </p:nvPr>
        </p:nvSpPr>
        <p:spPr>
          <a:xfrm>
            <a:off x="4386848" y="3922106"/>
            <a:ext cx="6868755" cy="236343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>
              <a:buNone/>
              <a:defRPr sz="1800" b="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Contents subtitle</a:t>
            </a:r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 flipV="1">
            <a:off x="0" y="0"/>
            <a:ext cx="12192000" cy="38100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997" r="83541" b="45556"/>
          <a:stretch/>
        </p:blipFill>
        <p:spPr>
          <a:xfrm flipH="1">
            <a:off x="1469548" y="1751683"/>
            <a:ext cx="1764073" cy="1232728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59" t="15972" r="-1" b="50002"/>
          <a:stretch/>
        </p:blipFill>
        <p:spPr>
          <a:xfrm>
            <a:off x="10268345" y="1215430"/>
            <a:ext cx="1923655" cy="1290042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34" t="20701" r="70105" b="69254"/>
          <a:stretch/>
        </p:blipFill>
        <p:spPr>
          <a:xfrm>
            <a:off x="3791745" y="1700808"/>
            <a:ext cx="827020" cy="545834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34" t="20701" r="70105" b="69254"/>
          <a:stretch/>
        </p:blipFill>
        <p:spPr>
          <a:xfrm>
            <a:off x="632495" y="824344"/>
            <a:ext cx="827020" cy="545834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85" t="30211" r="74628" b="39548"/>
          <a:stretch/>
        </p:blipFill>
        <p:spPr>
          <a:xfrm>
            <a:off x="20485" y="2677735"/>
            <a:ext cx="1790700" cy="207397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16" r="3287" b="52805"/>
          <a:stretch/>
        </p:blipFill>
        <p:spPr>
          <a:xfrm>
            <a:off x="1046006" y="2717784"/>
            <a:ext cx="1867317" cy="689546"/>
          </a:xfrm>
          <a:prstGeom prst="rect">
            <a:avLst/>
          </a:prstGeom>
        </p:spPr>
      </p:pic>
      <p:grpSp>
        <p:nvGrpSpPr>
          <p:cNvPr id="21" name="그룹 20"/>
          <p:cNvGrpSpPr/>
          <p:nvPr userDrawn="1"/>
        </p:nvGrpSpPr>
        <p:grpSpPr>
          <a:xfrm>
            <a:off x="8011114" y="1361608"/>
            <a:ext cx="4180887" cy="4374987"/>
            <a:chOff x="6008335" y="1361607"/>
            <a:chExt cx="3135665" cy="4374987"/>
          </a:xfrm>
        </p:grpSpPr>
        <p:pic>
          <p:nvPicPr>
            <p:cNvPr id="12" name="그림 11"/>
            <p:cNvPicPr>
              <a:picLocks noChangeAspect="1"/>
            </p:cNvPicPr>
            <p:nvPr userDrawn="1"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52" t="57691" r="43586" b="5577"/>
            <a:stretch/>
          </p:blipFill>
          <p:spPr>
            <a:xfrm rot="1865951" flipH="1">
              <a:off x="6008335" y="1361607"/>
              <a:ext cx="730684" cy="491806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 userDrawn="1"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91" t="30211" r="69759" b="9306"/>
            <a:stretch/>
          </p:blipFill>
          <p:spPr>
            <a:xfrm flipH="1">
              <a:off x="6588224" y="1588640"/>
              <a:ext cx="2555776" cy="4147954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 userDrawn="1"/>
          </p:nvPicPr>
          <p:blipFill rotWithShape="1">
            <a:blip r:embed="rId8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52" t="57691" r="43586" b="5577"/>
            <a:stretch/>
          </p:blipFill>
          <p:spPr>
            <a:xfrm rot="21354296" flipH="1">
              <a:off x="7683441" y="3771521"/>
              <a:ext cx="365342" cy="245903"/>
            </a:xfrm>
            <a:prstGeom prst="rect">
              <a:avLst/>
            </a:prstGeom>
          </p:spPr>
        </p:pic>
      </p:grpSp>
      <p:sp>
        <p:nvSpPr>
          <p:cNvPr id="22" name="타원 21"/>
          <p:cNvSpPr/>
          <p:nvPr userDrawn="1"/>
        </p:nvSpPr>
        <p:spPr>
          <a:xfrm>
            <a:off x="11753035" y="2708115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견고딕" pitchFamily="18" charset="-127"/>
              <a:ea typeface="HY견고딕" pitchFamily="18" charset="-127"/>
              <a:cs typeface="+mn-cs"/>
            </a:endParaRPr>
          </a:p>
        </p:txBody>
      </p:sp>
      <p:sp>
        <p:nvSpPr>
          <p:cNvPr id="23" name="타원 22"/>
          <p:cNvSpPr/>
          <p:nvPr userDrawn="1"/>
        </p:nvSpPr>
        <p:spPr>
          <a:xfrm>
            <a:off x="11957786" y="2617373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견고딕" pitchFamily="18" charset="-127"/>
              <a:ea typeface="HY견고딕" pitchFamily="18" charset="-127"/>
              <a:cs typeface="+mn-cs"/>
            </a:endParaRPr>
          </a:p>
        </p:txBody>
      </p:sp>
      <p:sp>
        <p:nvSpPr>
          <p:cNvPr id="24" name="타원 23"/>
          <p:cNvSpPr/>
          <p:nvPr userDrawn="1"/>
        </p:nvSpPr>
        <p:spPr>
          <a:xfrm>
            <a:off x="11566898" y="1835595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견고딕" pitchFamily="18" charset="-127"/>
              <a:ea typeface="HY견고딕" pitchFamily="18" charset="-127"/>
              <a:cs typeface="+mn-cs"/>
            </a:endParaRPr>
          </a:p>
        </p:txBody>
      </p:sp>
      <p:grpSp>
        <p:nvGrpSpPr>
          <p:cNvPr id="28" name="그룹 27"/>
          <p:cNvGrpSpPr/>
          <p:nvPr userDrawn="1"/>
        </p:nvGrpSpPr>
        <p:grpSpPr>
          <a:xfrm>
            <a:off x="1404576" y="1846124"/>
            <a:ext cx="2387169" cy="321309"/>
            <a:chOff x="-962321" y="1988840"/>
            <a:chExt cx="1790377" cy="321309"/>
          </a:xfrm>
        </p:grpSpPr>
        <p:sp>
          <p:nvSpPr>
            <p:cNvPr id="25" name="타원 24"/>
            <p:cNvSpPr/>
            <p:nvPr userDrawn="1"/>
          </p:nvSpPr>
          <p:spPr>
            <a:xfrm>
              <a:off x="772417" y="2254510"/>
              <a:ext cx="55639" cy="5563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endParaRPr>
            </a:p>
          </p:txBody>
        </p:sp>
        <p:sp>
          <p:nvSpPr>
            <p:cNvPr id="26" name="타원 25"/>
            <p:cNvSpPr/>
            <p:nvPr userDrawn="1"/>
          </p:nvSpPr>
          <p:spPr>
            <a:xfrm>
              <a:off x="129866" y="1988840"/>
              <a:ext cx="82409" cy="824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endParaRPr>
            </a:p>
          </p:txBody>
        </p:sp>
        <p:sp>
          <p:nvSpPr>
            <p:cNvPr id="27" name="타원 26"/>
            <p:cNvSpPr/>
            <p:nvPr userDrawn="1"/>
          </p:nvSpPr>
          <p:spPr>
            <a:xfrm>
              <a:off x="229878" y="2196980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endParaRPr>
            </a:p>
          </p:txBody>
        </p:sp>
        <p:sp>
          <p:nvSpPr>
            <p:cNvPr id="29" name="타원 28"/>
            <p:cNvSpPr/>
            <p:nvPr userDrawn="1"/>
          </p:nvSpPr>
          <p:spPr>
            <a:xfrm>
              <a:off x="-747247" y="2146497"/>
              <a:ext cx="82409" cy="824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endParaRPr>
            </a:p>
          </p:txBody>
        </p:sp>
        <p:sp>
          <p:nvSpPr>
            <p:cNvPr id="30" name="타원 29"/>
            <p:cNvSpPr/>
            <p:nvPr userDrawn="1"/>
          </p:nvSpPr>
          <p:spPr>
            <a:xfrm>
              <a:off x="-962321" y="2137430"/>
              <a:ext cx="82409" cy="824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endParaRPr>
            </a:p>
          </p:txBody>
        </p:sp>
      </p:grpSp>
      <p:sp>
        <p:nvSpPr>
          <p:cNvPr id="33" name="슬라이드 번호 개체 틀 15"/>
          <p:cNvSpPr>
            <a:spLocks noGrp="1"/>
          </p:cNvSpPr>
          <p:nvPr>
            <p:ph type="sldNum" sz="quarter" idx="13"/>
          </p:nvPr>
        </p:nvSpPr>
        <p:spPr>
          <a:xfrm>
            <a:off x="9299872" y="6597352"/>
            <a:ext cx="2844800" cy="216024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7915D0-9571-4CED-902B-44341C78E11D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6620952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>
            <a:off x="0" y="6477000"/>
            <a:ext cx="12192000" cy="381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 flipV="1">
            <a:off x="0" y="0"/>
            <a:ext cx="12192000" cy="381000"/>
          </a:xfrm>
          <a:prstGeom prst="rect">
            <a:avLst/>
          </a:prstGeom>
        </p:spPr>
      </p:pic>
      <p:sp>
        <p:nvSpPr>
          <p:cNvPr id="33" name="텍스트 개체 틀 7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4622800" y="3760421"/>
            <a:ext cx="2946400" cy="492224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ctr">
              <a:buNone/>
              <a:defRPr sz="28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Thank you</a:t>
            </a:r>
            <a:endParaRPr lang="ko-KR" altLang="en-US"/>
          </a:p>
        </p:txBody>
      </p:sp>
      <p:pic>
        <p:nvPicPr>
          <p:cNvPr id="35" name="그림 34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50" t="5556" r="34250" b="81805"/>
          <a:stretch/>
        </p:blipFill>
        <p:spPr>
          <a:xfrm>
            <a:off x="4450815" y="2110310"/>
            <a:ext cx="3290371" cy="742626"/>
          </a:xfrm>
          <a:prstGeom prst="rect">
            <a:avLst/>
          </a:prstGeom>
        </p:spPr>
      </p:pic>
      <p:grpSp>
        <p:nvGrpSpPr>
          <p:cNvPr id="60" name="그룹 59"/>
          <p:cNvGrpSpPr/>
          <p:nvPr userDrawn="1"/>
        </p:nvGrpSpPr>
        <p:grpSpPr>
          <a:xfrm>
            <a:off x="3688071" y="3066723"/>
            <a:ext cx="718872" cy="539154"/>
            <a:chOff x="4814075" y="2781812"/>
            <a:chExt cx="539154" cy="539154"/>
          </a:xfrm>
        </p:grpSpPr>
        <p:sp>
          <p:nvSpPr>
            <p:cNvPr id="61" name="Freeform 14"/>
            <p:cNvSpPr>
              <a:spLocks/>
            </p:cNvSpPr>
            <p:nvPr userDrawn="1"/>
          </p:nvSpPr>
          <p:spPr bwMode="auto">
            <a:xfrm>
              <a:off x="4814075" y="2781812"/>
              <a:ext cx="539154" cy="539154"/>
            </a:xfrm>
            <a:custGeom>
              <a:avLst/>
              <a:gdLst>
                <a:gd name="T0" fmla="*/ 442 w 442"/>
                <a:gd name="T1" fmla="*/ 220 h 442"/>
                <a:gd name="T2" fmla="*/ 431 w 442"/>
                <a:gd name="T3" fmla="*/ 203 h 442"/>
                <a:gd name="T4" fmla="*/ 436 w 442"/>
                <a:gd name="T5" fmla="*/ 177 h 442"/>
                <a:gd name="T6" fmla="*/ 429 w 442"/>
                <a:gd name="T7" fmla="*/ 157 h 442"/>
                <a:gd name="T8" fmla="*/ 417 w 442"/>
                <a:gd name="T9" fmla="*/ 133 h 442"/>
                <a:gd name="T10" fmla="*/ 412 w 442"/>
                <a:gd name="T11" fmla="*/ 111 h 442"/>
                <a:gd name="T12" fmla="*/ 394 w 442"/>
                <a:gd name="T13" fmla="*/ 100 h 442"/>
                <a:gd name="T14" fmla="*/ 385 w 442"/>
                <a:gd name="T15" fmla="*/ 75 h 442"/>
                <a:gd name="T16" fmla="*/ 369 w 442"/>
                <a:gd name="T17" fmla="*/ 61 h 442"/>
                <a:gd name="T18" fmla="*/ 346 w 442"/>
                <a:gd name="T19" fmla="*/ 47 h 442"/>
                <a:gd name="T20" fmla="*/ 331 w 442"/>
                <a:gd name="T21" fmla="*/ 29 h 442"/>
                <a:gd name="T22" fmla="*/ 310 w 442"/>
                <a:gd name="T23" fmla="*/ 29 h 442"/>
                <a:gd name="T24" fmla="*/ 291 w 442"/>
                <a:gd name="T25" fmla="*/ 12 h 442"/>
                <a:gd name="T26" fmla="*/ 269 w 442"/>
                <a:gd name="T27" fmla="*/ 8 h 442"/>
                <a:gd name="T28" fmla="*/ 243 w 442"/>
                <a:gd name="T29" fmla="*/ 7 h 442"/>
                <a:gd name="T30" fmla="*/ 220 w 442"/>
                <a:gd name="T31" fmla="*/ 0 h 442"/>
                <a:gd name="T32" fmla="*/ 203 w 442"/>
                <a:gd name="T33" fmla="*/ 11 h 442"/>
                <a:gd name="T34" fmla="*/ 177 w 442"/>
                <a:gd name="T35" fmla="*/ 6 h 442"/>
                <a:gd name="T36" fmla="*/ 157 w 442"/>
                <a:gd name="T37" fmla="*/ 13 h 442"/>
                <a:gd name="T38" fmla="*/ 133 w 442"/>
                <a:gd name="T39" fmla="*/ 25 h 442"/>
                <a:gd name="T40" fmla="*/ 111 w 442"/>
                <a:gd name="T41" fmla="*/ 29 h 442"/>
                <a:gd name="T42" fmla="*/ 100 w 442"/>
                <a:gd name="T43" fmla="*/ 48 h 442"/>
                <a:gd name="T44" fmla="*/ 75 w 442"/>
                <a:gd name="T45" fmla="*/ 57 h 442"/>
                <a:gd name="T46" fmla="*/ 61 w 442"/>
                <a:gd name="T47" fmla="*/ 73 h 442"/>
                <a:gd name="T48" fmla="*/ 47 w 442"/>
                <a:gd name="T49" fmla="*/ 94 h 442"/>
                <a:gd name="T50" fmla="*/ 29 w 442"/>
                <a:gd name="T51" fmla="*/ 111 h 442"/>
                <a:gd name="T52" fmla="*/ 29 w 442"/>
                <a:gd name="T53" fmla="*/ 132 h 442"/>
                <a:gd name="T54" fmla="*/ 12 w 442"/>
                <a:gd name="T55" fmla="*/ 151 h 442"/>
                <a:gd name="T56" fmla="*/ 8 w 442"/>
                <a:gd name="T57" fmla="*/ 172 h 442"/>
                <a:gd name="T58" fmla="*/ 7 w 442"/>
                <a:gd name="T59" fmla="*/ 198 h 442"/>
                <a:gd name="T60" fmla="*/ 0 w 442"/>
                <a:gd name="T61" fmla="*/ 220 h 442"/>
                <a:gd name="T62" fmla="*/ 11 w 442"/>
                <a:gd name="T63" fmla="*/ 239 h 442"/>
                <a:gd name="T64" fmla="*/ 6 w 442"/>
                <a:gd name="T65" fmla="*/ 265 h 442"/>
                <a:gd name="T66" fmla="*/ 13 w 442"/>
                <a:gd name="T67" fmla="*/ 285 h 442"/>
                <a:gd name="T68" fmla="*/ 25 w 442"/>
                <a:gd name="T69" fmla="*/ 309 h 442"/>
                <a:gd name="T70" fmla="*/ 29 w 442"/>
                <a:gd name="T71" fmla="*/ 331 h 442"/>
                <a:gd name="T72" fmla="*/ 48 w 442"/>
                <a:gd name="T73" fmla="*/ 342 h 442"/>
                <a:gd name="T74" fmla="*/ 57 w 442"/>
                <a:gd name="T75" fmla="*/ 367 h 442"/>
                <a:gd name="T76" fmla="*/ 73 w 442"/>
                <a:gd name="T77" fmla="*/ 381 h 442"/>
                <a:gd name="T78" fmla="*/ 94 w 442"/>
                <a:gd name="T79" fmla="*/ 395 h 442"/>
                <a:gd name="T80" fmla="*/ 111 w 442"/>
                <a:gd name="T81" fmla="*/ 413 h 442"/>
                <a:gd name="T82" fmla="*/ 132 w 442"/>
                <a:gd name="T83" fmla="*/ 411 h 442"/>
                <a:gd name="T84" fmla="*/ 151 w 442"/>
                <a:gd name="T85" fmla="*/ 429 h 442"/>
                <a:gd name="T86" fmla="*/ 172 w 442"/>
                <a:gd name="T87" fmla="*/ 434 h 442"/>
                <a:gd name="T88" fmla="*/ 198 w 442"/>
                <a:gd name="T89" fmla="*/ 435 h 442"/>
                <a:gd name="T90" fmla="*/ 220 w 442"/>
                <a:gd name="T91" fmla="*/ 442 h 442"/>
                <a:gd name="T92" fmla="*/ 239 w 442"/>
                <a:gd name="T93" fmla="*/ 431 h 442"/>
                <a:gd name="T94" fmla="*/ 265 w 442"/>
                <a:gd name="T95" fmla="*/ 436 h 442"/>
                <a:gd name="T96" fmla="*/ 285 w 442"/>
                <a:gd name="T97" fmla="*/ 429 h 442"/>
                <a:gd name="T98" fmla="*/ 309 w 442"/>
                <a:gd name="T99" fmla="*/ 417 h 442"/>
                <a:gd name="T100" fmla="*/ 331 w 442"/>
                <a:gd name="T101" fmla="*/ 413 h 442"/>
                <a:gd name="T102" fmla="*/ 342 w 442"/>
                <a:gd name="T103" fmla="*/ 394 h 442"/>
                <a:gd name="T104" fmla="*/ 366 w 442"/>
                <a:gd name="T105" fmla="*/ 385 h 442"/>
                <a:gd name="T106" fmla="*/ 381 w 442"/>
                <a:gd name="T107" fmla="*/ 369 h 442"/>
                <a:gd name="T108" fmla="*/ 395 w 442"/>
                <a:gd name="T109" fmla="*/ 348 h 442"/>
                <a:gd name="T110" fmla="*/ 412 w 442"/>
                <a:gd name="T111" fmla="*/ 331 h 442"/>
                <a:gd name="T112" fmla="*/ 411 w 442"/>
                <a:gd name="T113" fmla="*/ 310 h 442"/>
                <a:gd name="T114" fmla="*/ 429 w 442"/>
                <a:gd name="T115" fmla="*/ 291 h 442"/>
                <a:gd name="T116" fmla="*/ 434 w 442"/>
                <a:gd name="T117" fmla="*/ 269 h 442"/>
                <a:gd name="T118" fmla="*/ 435 w 442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2" h="442">
                  <a:moveTo>
                    <a:pt x="431" y="239"/>
                  </a:moveTo>
                  <a:lnTo>
                    <a:pt x="431" y="239"/>
                  </a:lnTo>
                  <a:lnTo>
                    <a:pt x="435" y="236"/>
                  </a:lnTo>
                  <a:lnTo>
                    <a:pt x="438" y="232"/>
                  </a:lnTo>
                  <a:lnTo>
                    <a:pt x="441" y="226"/>
                  </a:lnTo>
                  <a:lnTo>
                    <a:pt x="442" y="220"/>
                  </a:lnTo>
                  <a:lnTo>
                    <a:pt x="442" y="220"/>
                  </a:lnTo>
                  <a:lnTo>
                    <a:pt x="441" y="216"/>
                  </a:lnTo>
                  <a:lnTo>
                    <a:pt x="438" y="210"/>
                  </a:lnTo>
                  <a:lnTo>
                    <a:pt x="435" y="206"/>
                  </a:lnTo>
                  <a:lnTo>
                    <a:pt x="431" y="203"/>
                  </a:lnTo>
                  <a:lnTo>
                    <a:pt x="431" y="203"/>
                  </a:lnTo>
                  <a:lnTo>
                    <a:pt x="435" y="198"/>
                  </a:lnTo>
                  <a:lnTo>
                    <a:pt x="437" y="193"/>
                  </a:lnTo>
                  <a:lnTo>
                    <a:pt x="438" y="189"/>
                  </a:lnTo>
                  <a:lnTo>
                    <a:pt x="438" y="183"/>
                  </a:lnTo>
                  <a:lnTo>
                    <a:pt x="438" y="183"/>
                  </a:lnTo>
                  <a:lnTo>
                    <a:pt x="436" y="177"/>
                  </a:lnTo>
                  <a:lnTo>
                    <a:pt x="434" y="172"/>
                  </a:lnTo>
                  <a:lnTo>
                    <a:pt x="429" y="169"/>
                  </a:lnTo>
                  <a:lnTo>
                    <a:pt x="424" y="166"/>
                  </a:lnTo>
                  <a:lnTo>
                    <a:pt x="424" y="166"/>
                  </a:lnTo>
                  <a:lnTo>
                    <a:pt x="428" y="161"/>
                  </a:lnTo>
                  <a:lnTo>
                    <a:pt x="429" y="157"/>
                  </a:lnTo>
                  <a:lnTo>
                    <a:pt x="429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5" y="140"/>
                  </a:lnTo>
                  <a:lnTo>
                    <a:pt x="422" y="137"/>
                  </a:lnTo>
                  <a:lnTo>
                    <a:pt x="417" y="133"/>
                  </a:lnTo>
                  <a:lnTo>
                    <a:pt x="411" y="132"/>
                  </a:lnTo>
                  <a:lnTo>
                    <a:pt x="411" y="132"/>
                  </a:lnTo>
                  <a:lnTo>
                    <a:pt x="414" y="127"/>
                  </a:lnTo>
                  <a:lnTo>
                    <a:pt x="415" y="121"/>
                  </a:lnTo>
                  <a:lnTo>
                    <a:pt x="414" y="116"/>
                  </a:lnTo>
                  <a:lnTo>
                    <a:pt x="412" y="111"/>
                  </a:lnTo>
                  <a:lnTo>
                    <a:pt x="412" y="111"/>
                  </a:lnTo>
                  <a:lnTo>
                    <a:pt x="409" y="106"/>
                  </a:lnTo>
                  <a:lnTo>
                    <a:pt x="404" y="103"/>
                  </a:lnTo>
                  <a:lnTo>
                    <a:pt x="398" y="100"/>
                  </a:lnTo>
                  <a:lnTo>
                    <a:pt x="394" y="100"/>
                  </a:lnTo>
                  <a:lnTo>
                    <a:pt x="394" y="100"/>
                  </a:lnTo>
                  <a:lnTo>
                    <a:pt x="395" y="94"/>
                  </a:lnTo>
                  <a:lnTo>
                    <a:pt x="395" y="90"/>
                  </a:lnTo>
                  <a:lnTo>
                    <a:pt x="392" y="84"/>
                  </a:lnTo>
                  <a:lnTo>
                    <a:pt x="390" y="79"/>
                  </a:lnTo>
                  <a:lnTo>
                    <a:pt x="390" y="79"/>
                  </a:lnTo>
                  <a:lnTo>
                    <a:pt x="385" y="75"/>
                  </a:lnTo>
                  <a:lnTo>
                    <a:pt x="381" y="73"/>
                  </a:lnTo>
                  <a:lnTo>
                    <a:pt x="375" y="72"/>
                  </a:lnTo>
                  <a:lnTo>
                    <a:pt x="370" y="72"/>
                  </a:lnTo>
                  <a:lnTo>
                    <a:pt x="370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6" y="57"/>
                  </a:lnTo>
                  <a:lnTo>
                    <a:pt x="363" y="52"/>
                  </a:lnTo>
                  <a:lnTo>
                    <a:pt x="363" y="52"/>
                  </a:lnTo>
                  <a:lnTo>
                    <a:pt x="358" y="48"/>
                  </a:lnTo>
                  <a:lnTo>
                    <a:pt x="352" y="47"/>
                  </a:lnTo>
                  <a:lnTo>
                    <a:pt x="346" y="47"/>
                  </a:lnTo>
                  <a:lnTo>
                    <a:pt x="342" y="48"/>
                  </a:lnTo>
                  <a:lnTo>
                    <a:pt x="342" y="48"/>
                  </a:lnTo>
                  <a:lnTo>
                    <a:pt x="341" y="42"/>
                  </a:lnTo>
                  <a:lnTo>
                    <a:pt x="339" y="38"/>
                  </a:lnTo>
                  <a:lnTo>
                    <a:pt x="336" y="33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25" y="27"/>
                  </a:lnTo>
                  <a:lnTo>
                    <a:pt x="321" y="27"/>
                  </a:lnTo>
                  <a:lnTo>
                    <a:pt x="315" y="28"/>
                  </a:lnTo>
                  <a:lnTo>
                    <a:pt x="310" y="29"/>
                  </a:lnTo>
                  <a:lnTo>
                    <a:pt x="310" y="29"/>
                  </a:lnTo>
                  <a:lnTo>
                    <a:pt x="309" y="25"/>
                  </a:lnTo>
                  <a:lnTo>
                    <a:pt x="305" y="20"/>
                  </a:lnTo>
                  <a:lnTo>
                    <a:pt x="302" y="17"/>
                  </a:lnTo>
                  <a:lnTo>
                    <a:pt x="296" y="14"/>
                  </a:lnTo>
                  <a:lnTo>
                    <a:pt x="296" y="14"/>
                  </a:lnTo>
                  <a:lnTo>
                    <a:pt x="291" y="12"/>
                  </a:lnTo>
                  <a:lnTo>
                    <a:pt x="285" y="13"/>
                  </a:lnTo>
                  <a:lnTo>
                    <a:pt x="280" y="14"/>
                  </a:lnTo>
                  <a:lnTo>
                    <a:pt x="276" y="18"/>
                  </a:lnTo>
                  <a:lnTo>
                    <a:pt x="276" y="18"/>
                  </a:lnTo>
                  <a:lnTo>
                    <a:pt x="273" y="13"/>
                  </a:lnTo>
                  <a:lnTo>
                    <a:pt x="269" y="8"/>
                  </a:lnTo>
                  <a:lnTo>
                    <a:pt x="265" y="6"/>
                  </a:lnTo>
                  <a:lnTo>
                    <a:pt x="259" y="4"/>
                  </a:lnTo>
                  <a:lnTo>
                    <a:pt x="259" y="4"/>
                  </a:lnTo>
                  <a:lnTo>
                    <a:pt x="253" y="4"/>
                  </a:lnTo>
                  <a:lnTo>
                    <a:pt x="247" y="5"/>
                  </a:lnTo>
                  <a:lnTo>
                    <a:pt x="243" y="7"/>
                  </a:lnTo>
                  <a:lnTo>
                    <a:pt x="239" y="11"/>
                  </a:lnTo>
                  <a:lnTo>
                    <a:pt x="239" y="11"/>
                  </a:lnTo>
                  <a:lnTo>
                    <a:pt x="236" y="7"/>
                  </a:lnTo>
                  <a:lnTo>
                    <a:pt x="232" y="4"/>
                  </a:lnTo>
                  <a:lnTo>
                    <a:pt x="226" y="1"/>
                  </a:lnTo>
                  <a:lnTo>
                    <a:pt x="220" y="0"/>
                  </a:lnTo>
                  <a:lnTo>
                    <a:pt x="220" y="0"/>
                  </a:lnTo>
                  <a:lnTo>
                    <a:pt x="216" y="1"/>
                  </a:lnTo>
                  <a:lnTo>
                    <a:pt x="210" y="4"/>
                  </a:lnTo>
                  <a:lnTo>
                    <a:pt x="206" y="7"/>
                  </a:lnTo>
                  <a:lnTo>
                    <a:pt x="203" y="11"/>
                  </a:lnTo>
                  <a:lnTo>
                    <a:pt x="203" y="11"/>
                  </a:lnTo>
                  <a:lnTo>
                    <a:pt x="198" y="7"/>
                  </a:lnTo>
                  <a:lnTo>
                    <a:pt x="193" y="5"/>
                  </a:lnTo>
                  <a:lnTo>
                    <a:pt x="189" y="4"/>
                  </a:lnTo>
                  <a:lnTo>
                    <a:pt x="183" y="4"/>
                  </a:lnTo>
                  <a:lnTo>
                    <a:pt x="183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1" y="14"/>
                  </a:lnTo>
                  <a:lnTo>
                    <a:pt x="157" y="13"/>
                  </a:lnTo>
                  <a:lnTo>
                    <a:pt x="151" y="12"/>
                  </a:lnTo>
                  <a:lnTo>
                    <a:pt x="145" y="14"/>
                  </a:lnTo>
                  <a:lnTo>
                    <a:pt x="145" y="14"/>
                  </a:lnTo>
                  <a:lnTo>
                    <a:pt x="140" y="17"/>
                  </a:lnTo>
                  <a:lnTo>
                    <a:pt x="137" y="20"/>
                  </a:lnTo>
                  <a:lnTo>
                    <a:pt x="133" y="25"/>
                  </a:lnTo>
                  <a:lnTo>
                    <a:pt x="132" y="29"/>
                  </a:lnTo>
                  <a:lnTo>
                    <a:pt x="132" y="29"/>
                  </a:lnTo>
                  <a:lnTo>
                    <a:pt x="127" y="28"/>
                  </a:lnTo>
                  <a:lnTo>
                    <a:pt x="121" y="27"/>
                  </a:lnTo>
                  <a:lnTo>
                    <a:pt x="115" y="27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06" y="33"/>
                  </a:lnTo>
                  <a:lnTo>
                    <a:pt x="103" y="38"/>
                  </a:lnTo>
                  <a:lnTo>
                    <a:pt x="100" y="42"/>
                  </a:lnTo>
                  <a:lnTo>
                    <a:pt x="100" y="48"/>
                  </a:lnTo>
                  <a:lnTo>
                    <a:pt x="100" y="48"/>
                  </a:lnTo>
                  <a:lnTo>
                    <a:pt x="94" y="47"/>
                  </a:lnTo>
                  <a:lnTo>
                    <a:pt x="90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5" y="57"/>
                  </a:lnTo>
                  <a:lnTo>
                    <a:pt x="73" y="61"/>
                  </a:lnTo>
                  <a:lnTo>
                    <a:pt x="72" y="66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66" y="72"/>
                  </a:lnTo>
                  <a:lnTo>
                    <a:pt x="61" y="73"/>
                  </a:lnTo>
                  <a:lnTo>
                    <a:pt x="57" y="75"/>
                  </a:lnTo>
                  <a:lnTo>
                    <a:pt x="52" y="79"/>
                  </a:lnTo>
                  <a:lnTo>
                    <a:pt x="52" y="79"/>
                  </a:lnTo>
                  <a:lnTo>
                    <a:pt x="48" y="84"/>
                  </a:lnTo>
                  <a:lnTo>
                    <a:pt x="47" y="90"/>
                  </a:lnTo>
                  <a:lnTo>
                    <a:pt x="47" y="94"/>
                  </a:lnTo>
                  <a:lnTo>
                    <a:pt x="48" y="100"/>
                  </a:lnTo>
                  <a:lnTo>
                    <a:pt x="48" y="100"/>
                  </a:lnTo>
                  <a:lnTo>
                    <a:pt x="42" y="100"/>
                  </a:lnTo>
                  <a:lnTo>
                    <a:pt x="38" y="103"/>
                  </a:lnTo>
                  <a:lnTo>
                    <a:pt x="33" y="106"/>
                  </a:lnTo>
                  <a:lnTo>
                    <a:pt x="29" y="111"/>
                  </a:lnTo>
                  <a:lnTo>
                    <a:pt x="29" y="111"/>
                  </a:lnTo>
                  <a:lnTo>
                    <a:pt x="27" y="116"/>
                  </a:lnTo>
                  <a:lnTo>
                    <a:pt x="27" y="121"/>
                  </a:lnTo>
                  <a:lnTo>
                    <a:pt x="28" y="127"/>
                  </a:lnTo>
                  <a:lnTo>
                    <a:pt x="29" y="132"/>
                  </a:lnTo>
                  <a:lnTo>
                    <a:pt x="29" y="132"/>
                  </a:lnTo>
                  <a:lnTo>
                    <a:pt x="25" y="133"/>
                  </a:lnTo>
                  <a:lnTo>
                    <a:pt x="20" y="137"/>
                  </a:lnTo>
                  <a:lnTo>
                    <a:pt x="16" y="140"/>
                  </a:lnTo>
                  <a:lnTo>
                    <a:pt x="13" y="145"/>
                  </a:lnTo>
                  <a:lnTo>
                    <a:pt x="13" y="145"/>
                  </a:lnTo>
                  <a:lnTo>
                    <a:pt x="12" y="151"/>
                  </a:lnTo>
                  <a:lnTo>
                    <a:pt x="13" y="157"/>
                  </a:lnTo>
                  <a:lnTo>
                    <a:pt x="14" y="161"/>
                  </a:lnTo>
                  <a:lnTo>
                    <a:pt x="18" y="166"/>
                  </a:lnTo>
                  <a:lnTo>
                    <a:pt x="18" y="166"/>
                  </a:lnTo>
                  <a:lnTo>
                    <a:pt x="13" y="169"/>
                  </a:lnTo>
                  <a:lnTo>
                    <a:pt x="8" y="172"/>
                  </a:lnTo>
                  <a:lnTo>
                    <a:pt x="6" y="177"/>
                  </a:lnTo>
                  <a:lnTo>
                    <a:pt x="4" y="183"/>
                  </a:lnTo>
                  <a:lnTo>
                    <a:pt x="4" y="183"/>
                  </a:lnTo>
                  <a:lnTo>
                    <a:pt x="4" y="189"/>
                  </a:lnTo>
                  <a:lnTo>
                    <a:pt x="5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7" y="206"/>
                  </a:lnTo>
                  <a:lnTo>
                    <a:pt x="4" y="210"/>
                  </a:lnTo>
                  <a:lnTo>
                    <a:pt x="1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1" y="226"/>
                  </a:lnTo>
                  <a:lnTo>
                    <a:pt x="4" y="232"/>
                  </a:lnTo>
                  <a:lnTo>
                    <a:pt x="7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5" y="249"/>
                  </a:lnTo>
                  <a:lnTo>
                    <a:pt x="4" y="253"/>
                  </a:lnTo>
                  <a:lnTo>
                    <a:pt x="4" y="259"/>
                  </a:lnTo>
                  <a:lnTo>
                    <a:pt x="4" y="259"/>
                  </a:lnTo>
                  <a:lnTo>
                    <a:pt x="6" y="265"/>
                  </a:lnTo>
                  <a:lnTo>
                    <a:pt x="8" y="270"/>
                  </a:lnTo>
                  <a:lnTo>
                    <a:pt x="13" y="273"/>
                  </a:lnTo>
                  <a:lnTo>
                    <a:pt x="18" y="276"/>
                  </a:lnTo>
                  <a:lnTo>
                    <a:pt x="18" y="276"/>
                  </a:lnTo>
                  <a:lnTo>
                    <a:pt x="14" y="281"/>
                  </a:lnTo>
                  <a:lnTo>
                    <a:pt x="13" y="285"/>
                  </a:lnTo>
                  <a:lnTo>
                    <a:pt x="12" y="291"/>
                  </a:lnTo>
                  <a:lnTo>
                    <a:pt x="13" y="296"/>
                  </a:lnTo>
                  <a:lnTo>
                    <a:pt x="13" y="296"/>
                  </a:lnTo>
                  <a:lnTo>
                    <a:pt x="16" y="302"/>
                  </a:lnTo>
                  <a:lnTo>
                    <a:pt x="20" y="305"/>
                  </a:lnTo>
                  <a:lnTo>
                    <a:pt x="25" y="309"/>
                  </a:lnTo>
                  <a:lnTo>
                    <a:pt x="29" y="310"/>
                  </a:lnTo>
                  <a:lnTo>
                    <a:pt x="29" y="310"/>
                  </a:lnTo>
                  <a:lnTo>
                    <a:pt x="28" y="315"/>
                  </a:lnTo>
                  <a:lnTo>
                    <a:pt x="27" y="321"/>
                  </a:lnTo>
                  <a:lnTo>
                    <a:pt x="27" y="326"/>
                  </a:lnTo>
                  <a:lnTo>
                    <a:pt x="29" y="331"/>
                  </a:lnTo>
                  <a:lnTo>
                    <a:pt x="29" y="331"/>
                  </a:lnTo>
                  <a:lnTo>
                    <a:pt x="33" y="336"/>
                  </a:lnTo>
                  <a:lnTo>
                    <a:pt x="38" y="339"/>
                  </a:lnTo>
                  <a:lnTo>
                    <a:pt x="42" y="341"/>
                  </a:lnTo>
                  <a:lnTo>
                    <a:pt x="48" y="342"/>
                  </a:lnTo>
                  <a:lnTo>
                    <a:pt x="48" y="342"/>
                  </a:lnTo>
                  <a:lnTo>
                    <a:pt x="47" y="348"/>
                  </a:lnTo>
                  <a:lnTo>
                    <a:pt x="47" y="352"/>
                  </a:lnTo>
                  <a:lnTo>
                    <a:pt x="48" y="358"/>
                  </a:lnTo>
                  <a:lnTo>
                    <a:pt x="52" y="363"/>
                  </a:lnTo>
                  <a:lnTo>
                    <a:pt x="52" y="363"/>
                  </a:lnTo>
                  <a:lnTo>
                    <a:pt x="57" y="367"/>
                  </a:lnTo>
                  <a:lnTo>
                    <a:pt x="61" y="369"/>
                  </a:lnTo>
                  <a:lnTo>
                    <a:pt x="66" y="370"/>
                  </a:lnTo>
                  <a:lnTo>
                    <a:pt x="72" y="370"/>
                  </a:lnTo>
                  <a:lnTo>
                    <a:pt x="72" y="370"/>
                  </a:lnTo>
                  <a:lnTo>
                    <a:pt x="72" y="376"/>
                  </a:lnTo>
                  <a:lnTo>
                    <a:pt x="73" y="381"/>
                  </a:lnTo>
                  <a:lnTo>
                    <a:pt x="75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90" y="395"/>
                  </a:lnTo>
                  <a:lnTo>
                    <a:pt x="94" y="395"/>
                  </a:lnTo>
                  <a:lnTo>
                    <a:pt x="100" y="394"/>
                  </a:lnTo>
                  <a:lnTo>
                    <a:pt x="100" y="394"/>
                  </a:lnTo>
                  <a:lnTo>
                    <a:pt x="100" y="400"/>
                  </a:lnTo>
                  <a:lnTo>
                    <a:pt x="103" y="404"/>
                  </a:lnTo>
                  <a:lnTo>
                    <a:pt x="106" y="409"/>
                  </a:lnTo>
                  <a:lnTo>
                    <a:pt x="111" y="413"/>
                  </a:lnTo>
                  <a:lnTo>
                    <a:pt x="111" y="413"/>
                  </a:lnTo>
                  <a:lnTo>
                    <a:pt x="115" y="414"/>
                  </a:lnTo>
                  <a:lnTo>
                    <a:pt x="121" y="415"/>
                  </a:lnTo>
                  <a:lnTo>
                    <a:pt x="127" y="414"/>
                  </a:lnTo>
                  <a:lnTo>
                    <a:pt x="132" y="411"/>
                  </a:lnTo>
                  <a:lnTo>
                    <a:pt x="132" y="411"/>
                  </a:lnTo>
                  <a:lnTo>
                    <a:pt x="133" y="417"/>
                  </a:lnTo>
                  <a:lnTo>
                    <a:pt x="137" y="422"/>
                  </a:lnTo>
                  <a:lnTo>
                    <a:pt x="140" y="425"/>
                  </a:lnTo>
                  <a:lnTo>
                    <a:pt x="145" y="428"/>
                  </a:lnTo>
                  <a:lnTo>
                    <a:pt x="145" y="428"/>
                  </a:lnTo>
                  <a:lnTo>
                    <a:pt x="151" y="429"/>
                  </a:lnTo>
                  <a:lnTo>
                    <a:pt x="157" y="429"/>
                  </a:lnTo>
                  <a:lnTo>
                    <a:pt x="161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3" y="438"/>
                  </a:lnTo>
                  <a:lnTo>
                    <a:pt x="183" y="438"/>
                  </a:lnTo>
                  <a:lnTo>
                    <a:pt x="189" y="438"/>
                  </a:lnTo>
                  <a:lnTo>
                    <a:pt x="193" y="437"/>
                  </a:lnTo>
                  <a:lnTo>
                    <a:pt x="198" y="435"/>
                  </a:lnTo>
                  <a:lnTo>
                    <a:pt x="203" y="431"/>
                  </a:lnTo>
                  <a:lnTo>
                    <a:pt x="203" y="431"/>
                  </a:lnTo>
                  <a:lnTo>
                    <a:pt x="206" y="435"/>
                  </a:lnTo>
                  <a:lnTo>
                    <a:pt x="210" y="438"/>
                  </a:lnTo>
                  <a:lnTo>
                    <a:pt x="216" y="441"/>
                  </a:lnTo>
                  <a:lnTo>
                    <a:pt x="220" y="442"/>
                  </a:lnTo>
                  <a:lnTo>
                    <a:pt x="220" y="442"/>
                  </a:lnTo>
                  <a:lnTo>
                    <a:pt x="226" y="441"/>
                  </a:lnTo>
                  <a:lnTo>
                    <a:pt x="232" y="438"/>
                  </a:lnTo>
                  <a:lnTo>
                    <a:pt x="236" y="435"/>
                  </a:lnTo>
                  <a:lnTo>
                    <a:pt x="239" y="431"/>
                  </a:lnTo>
                  <a:lnTo>
                    <a:pt x="239" y="431"/>
                  </a:lnTo>
                  <a:lnTo>
                    <a:pt x="243" y="435"/>
                  </a:lnTo>
                  <a:lnTo>
                    <a:pt x="247" y="437"/>
                  </a:lnTo>
                  <a:lnTo>
                    <a:pt x="253" y="438"/>
                  </a:lnTo>
                  <a:lnTo>
                    <a:pt x="259" y="438"/>
                  </a:lnTo>
                  <a:lnTo>
                    <a:pt x="259" y="438"/>
                  </a:lnTo>
                  <a:lnTo>
                    <a:pt x="265" y="436"/>
                  </a:lnTo>
                  <a:lnTo>
                    <a:pt x="269" y="434"/>
                  </a:lnTo>
                  <a:lnTo>
                    <a:pt x="273" y="429"/>
                  </a:lnTo>
                  <a:lnTo>
                    <a:pt x="276" y="424"/>
                  </a:lnTo>
                  <a:lnTo>
                    <a:pt x="276" y="424"/>
                  </a:lnTo>
                  <a:lnTo>
                    <a:pt x="280" y="428"/>
                  </a:lnTo>
                  <a:lnTo>
                    <a:pt x="285" y="429"/>
                  </a:lnTo>
                  <a:lnTo>
                    <a:pt x="291" y="429"/>
                  </a:lnTo>
                  <a:lnTo>
                    <a:pt x="296" y="428"/>
                  </a:lnTo>
                  <a:lnTo>
                    <a:pt x="296" y="428"/>
                  </a:lnTo>
                  <a:lnTo>
                    <a:pt x="302" y="425"/>
                  </a:lnTo>
                  <a:lnTo>
                    <a:pt x="305" y="422"/>
                  </a:lnTo>
                  <a:lnTo>
                    <a:pt x="309" y="417"/>
                  </a:lnTo>
                  <a:lnTo>
                    <a:pt x="310" y="411"/>
                  </a:lnTo>
                  <a:lnTo>
                    <a:pt x="310" y="411"/>
                  </a:lnTo>
                  <a:lnTo>
                    <a:pt x="315" y="414"/>
                  </a:lnTo>
                  <a:lnTo>
                    <a:pt x="321" y="415"/>
                  </a:lnTo>
                  <a:lnTo>
                    <a:pt x="326" y="414"/>
                  </a:lnTo>
                  <a:lnTo>
                    <a:pt x="331" y="413"/>
                  </a:lnTo>
                  <a:lnTo>
                    <a:pt x="331" y="413"/>
                  </a:lnTo>
                  <a:lnTo>
                    <a:pt x="336" y="409"/>
                  </a:lnTo>
                  <a:lnTo>
                    <a:pt x="339" y="404"/>
                  </a:lnTo>
                  <a:lnTo>
                    <a:pt x="341" y="400"/>
                  </a:lnTo>
                  <a:lnTo>
                    <a:pt x="342" y="394"/>
                  </a:lnTo>
                  <a:lnTo>
                    <a:pt x="342" y="394"/>
                  </a:lnTo>
                  <a:lnTo>
                    <a:pt x="346" y="395"/>
                  </a:lnTo>
                  <a:lnTo>
                    <a:pt x="352" y="395"/>
                  </a:lnTo>
                  <a:lnTo>
                    <a:pt x="358" y="392"/>
                  </a:lnTo>
                  <a:lnTo>
                    <a:pt x="363" y="390"/>
                  </a:lnTo>
                  <a:lnTo>
                    <a:pt x="363" y="390"/>
                  </a:lnTo>
                  <a:lnTo>
                    <a:pt x="366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70" y="370"/>
                  </a:lnTo>
                  <a:lnTo>
                    <a:pt x="370" y="370"/>
                  </a:lnTo>
                  <a:lnTo>
                    <a:pt x="375" y="370"/>
                  </a:lnTo>
                  <a:lnTo>
                    <a:pt x="381" y="369"/>
                  </a:lnTo>
                  <a:lnTo>
                    <a:pt x="385" y="367"/>
                  </a:lnTo>
                  <a:lnTo>
                    <a:pt x="390" y="363"/>
                  </a:lnTo>
                  <a:lnTo>
                    <a:pt x="390" y="363"/>
                  </a:lnTo>
                  <a:lnTo>
                    <a:pt x="392" y="358"/>
                  </a:lnTo>
                  <a:lnTo>
                    <a:pt x="395" y="352"/>
                  </a:lnTo>
                  <a:lnTo>
                    <a:pt x="395" y="348"/>
                  </a:lnTo>
                  <a:lnTo>
                    <a:pt x="394" y="342"/>
                  </a:lnTo>
                  <a:lnTo>
                    <a:pt x="394" y="342"/>
                  </a:lnTo>
                  <a:lnTo>
                    <a:pt x="398" y="341"/>
                  </a:lnTo>
                  <a:lnTo>
                    <a:pt x="404" y="339"/>
                  </a:lnTo>
                  <a:lnTo>
                    <a:pt x="409" y="336"/>
                  </a:lnTo>
                  <a:lnTo>
                    <a:pt x="412" y="331"/>
                  </a:lnTo>
                  <a:lnTo>
                    <a:pt x="412" y="331"/>
                  </a:lnTo>
                  <a:lnTo>
                    <a:pt x="414" y="326"/>
                  </a:lnTo>
                  <a:lnTo>
                    <a:pt x="415" y="321"/>
                  </a:lnTo>
                  <a:lnTo>
                    <a:pt x="414" y="315"/>
                  </a:lnTo>
                  <a:lnTo>
                    <a:pt x="411" y="310"/>
                  </a:lnTo>
                  <a:lnTo>
                    <a:pt x="411" y="310"/>
                  </a:lnTo>
                  <a:lnTo>
                    <a:pt x="417" y="309"/>
                  </a:lnTo>
                  <a:lnTo>
                    <a:pt x="422" y="305"/>
                  </a:lnTo>
                  <a:lnTo>
                    <a:pt x="425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9" y="291"/>
                  </a:lnTo>
                  <a:lnTo>
                    <a:pt x="429" y="285"/>
                  </a:lnTo>
                  <a:lnTo>
                    <a:pt x="428" y="281"/>
                  </a:lnTo>
                  <a:lnTo>
                    <a:pt x="424" y="276"/>
                  </a:lnTo>
                  <a:lnTo>
                    <a:pt x="424" y="276"/>
                  </a:lnTo>
                  <a:lnTo>
                    <a:pt x="429" y="273"/>
                  </a:lnTo>
                  <a:lnTo>
                    <a:pt x="434" y="269"/>
                  </a:lnTo>
                  <a:lnTo>
                    <a:pt x="436" y="265"/>
                  </a:lnTo>
                  <a:lnTo>
                    <a:pt x="438" y="259"/>
                  </a:lnTo>
                  <a:lnTo>
                    <a:pt x="438" y="259"/>
                  </a:lnTo>
                  <a:lnTo>
                    <a:pt x="438" y="253"/>
                  </a:lnTo>
                  <a:lnTo>
                    <a:pt x="437" y="249"/>
                  </a:lnTo>
                  <a:lnTo>
                    <a:pt x="435" y="243"/>
                  </a:lnTo>
                  <a:lnTo>
                    <a:pt x="431" y="239"/>
                  </a:lnTo>
                  <a:lnTo>
                    <a:pt x="431" y="239"/>
                  </a:lnTo>
                  <a:close/>
                </a:path>
              </a:pathLst>
            </a:custGeom>
            <a:solidFill>
              <a:srgbClr val="ABB4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endParaRPr>
            </a:p>
          </p:txBody>
        </p:sp>
        <p:sp>
          <p:nvSpPr>
            <p:cNvPr id="62" name="Freeform 15"/>
            <p:cNvSpPr>
              <a:spLocks/>
            </p:cNvSpPr>
            <p:nvPr userDrawn="1"/>
          </p:nvSpPr>
          <p:spPr bwMode="auto">
            <a:xfrm>
              <a:off x="4848230" y="2815967"/>
              <a:ext cx="470845" cy="470845"/>
            </a:xfrm>
            <a:custGeom>
              <a:avLst/>
              <a:gdLst>
                <a:gd name="T0" fmla="*/ 386 w 386"/>
                <a:gd name="T1" fmla="*/ 192 h 386"/>
                <a:gd name="T2" fmla="*/ 382 w 386"/>
                <a:gd name="T3" fmla="*/ 231 h 386"/>
                <a:gd name="T4" fmla="*/ 370 w 386"/>
                <a:gd name="T5" fmla="*/ 268 h 386"/>
                <a:gd name="T6" fmla="*/ 353 w 386"/>
                <a:gd name="T7" fmla="*/ 301 h 386"/>
                <a:gd name="T8" fmla="*/ 329 w 386"/>
                <a:gd name="T9" fmla="*/ 329 h 386"/>
                <a:gd name="T10" fmla="*/ 301 w 386"/>
                <a:gd name="T11" fmla="*/ 353 h 386"/>
                <a:gd name="T12" fmla="*/ 268 w 386"/>
                <a:gd name="T13" fmla="*/ 370 h 386"/>
                <a:gd name="T14" fmla="*/ 231 w 386"/>
                <a:gd name="T15" fmla="*/ 382 h 386"/>
                <a:gd name="T16" fmla="*/ 192 w 386"/>
                <a:gd name="T17" fmla="*/ 386 h 386"/>
                <a:gd name="T18" fmla="*/ 174 w 386"/>
                <a:gd name="T19" fmla="*/ 385 h 386"/>
                <a:gd name="T20" fmla="*/ 136 w 386"/>
                <a:gd name="T21" fmla="*/ 377 h 386"/>
                <a:gd name="T22" fmla="*/ 100 w 386"/>
                <a:gd name="T23" fmla="*/ 362 h 386"/>
                <a:gd name="T24" fmla="*/ 70 w 386"/>
                <a:gd name="T25" fmla="*/ 342 h 386"/>
                <a:gd name="T26" fmla="*/ 44 w 386"/>
                <a:gd name="T27" fmla="*/ 315 h 386"/>
                <a:gd name="T28" fmla="*/ 24 w 386"/>
                <a:gd name="T29" fmla="*/ 284 h 386"/>
                <a:gd name="T30" fmla="*/ 9 w 386"/>
                <a:gd name="T31" fmla="*/ 250 h 386"/>
                <a:gd name="T32" fmla="*/ 1 w 386"/>
                <a:gd name="T33" fmla="*/ 212 h 386"/>
                <a:gd name="T34" fmla="*/ 0 w 386"/>
                <a:gd name="T35" fmla="*/ 192 h 386"/>
                <a:gd name="T36" fmla="*/ 4 w 386"/>
                <a:gd name="T37" fmla="*/ 154 h 386"/>
                <a:gd name="T38" fmla="*/ 16 w 386"/>
                <a:gd name="T39" fmla="*/ 118 h 386"/>
                <a:gd name="T40" fmla="*/ 33 w 386"/>
                <a:gd name="T41" fmla="*/ 85 h 386"/>
                <a:gd name="T42" fmla="*/ 57 w 386"/>
                <a:gd name="T43" fmla="*/ 57 h 386"/>
                <a:gd name="T44" fmla="*/ 85 w 386"/>
                <a:gd name="T45" fmla="*/ 33 h 386"/>
                <a:gd name="T46" fmla="*/ 118 w 386"/>
                <a:gd name="T47" fmla="*/ 16 h 386"/>
                <a:gd name="T48" fmla="*/ 153 w 386"/>
                <a:gd name="T49" fmla="*/ 4 h 386"/>
                <a:gd name="T50" fmla="*/ 192 w 386"/>
                <a:gd name="T51" fmla="*/ 0 h 386"/>
                <a:gd name="T52" fmla="*/ 212 w 386"/>
                <a:gd name="T53" fmla="*/ 1 h 386"/>
                <a:gd name="T54" fmla="*/ 250 w 386"/>
                <a:gd name="T55" fmla="*/ 9 h 386"/>
                <a:gd name="T56" fmla="*/ 284 w 386"/>
                <a:gd name="T57" fmla="*/ 24 h 386"/>
                <a:gd name="T58" fmla="*/ 315 w 386"/>
                <a:gd name="T59" fmla="*/ 44 h 386"/>
                <a:gd name="T60" fmla="*/ 342 w 386"/>
                <a:gd name="T61" fmla="*/ 70 h 386"/>
                <a:gd name="T62" fmla="*/ 362 w 386"/>
                <a:gd name="T63" fmla="*/ 100 h 386"/>
                <a:gd name="T64" fmla="*/ 377 w 386"/>
                <a:gd name="T65" fmla="*/ 136 h 386"/>
                <a:gd name="T66" fmla="*/ 384 w 386"/>
                <a:gd name="T67" fmla="*/ 174 h 386"/>
                <a:gd name="T68" fmla="*/ 386 w 386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6" h="386">
                  <a:moveTo>
                    <a:pt x="386" y="192"/>
                  </a:moveTo>
                  <a:lnTo>
                    <a:pt x="386" y="192"/>
                  </a:lnTo>
                  <a:lnTo>
                    <a:pt x="384" y="212"/>
                  </a:lnTo>
                  <a:lnTo>
                    <a:pt x="382" y="231"/>
                  </a:lnTo>
                  <a:lnTo>
                    <a:pt x="377" y="250"/>
                  </a:lnTo>
                  <a:lnTo>
                    <a:pt x="370" y="268"/>
                  </a:lnTo>
                  <a:lnTo>
                    <a:pt x="362" y="284"/>
                  </a:lnTo>
                  <a:lnTo>
                    <a:pt x="353" y="301"/>
                  </a:lnTo>
                  <a:lnTo>
                    <a:pt x="342" y="315"/>
                  </a:lnTo>
                  <a:lnTo>
                    <a:pt x="329" y="329"/>
                  </a:lnTo>
                  <a:lnTo>
                    <a:pt x="315" y="342"/>
                  </a:lnTo>
                  <a:lnTo>
                    <a:pt x="301" y="353"/>
                  </a:lnTo>
                  <a:lnTo>
                    <a:pt x="284" y="362"/>
                  </a:lnTo>
                  <a:lnTo>
                    <a:pt x="268" y="370"/>
                  </a:lnTo>
                  <a:lnTo>
                    <a:pt x="250" y="377"/>
                  </a:lnTo>
                  <a:lnTo>
                    <a:pt x="231" y="382"/>
                  </a:lnTo>
                  <a:lnTo>
                    <a:pt x="212" y="385"/>
                  </a:lnTo>
                  <a:lnTo>
                    <a:pt x="192" y="386"/>
                  </a:lnTo>
                  <a:lnTo>
                    <a:pt x="192" y="386"/>
                  </a:lnTo>
                  <a:lnTo>
                    <a:pt x="174" y="385"/>
                  </a:lnTo>
                  <a:lnTo>
                    <a:pt x="153" y="382"/>
                  </a:lnTo>
                  <a:lnTo>
                    <a:pt x="136" y="377"/>
                  </a:lnTo>
                  <a:lnTo>
                    <a:pt x="118" y="370"/>
                  </a:lnTo>
                  <a:lnTo>
                    <a:pt x="100" y="362"/>
                  </a:lnTo>
                  <a:lnTo>
                    <a:pt x="85" y="353"/>
                  </a:lnTo>
                  <a:lnTo>
                    <a:pt x="70" y="342"/>
                  </a:lnTo>
                  <a:lnTo>
                    <a:pt x="57" y="329"/>
                  </a:lnTo>
                  <a:lnTo>
                    <a:pt x="44" y="315"/>
                  </a:lnTo>
                  <a:lnTo>
                    <a:pt x="33" y="301"/>
                  </a:lnTo>
                  <a:lnTo>
                    <a:pt x="24" y="284"/>
                  </a:lnTo>
                  <a:lnTo>
                    <a:pt x="16" y="268"/>
                  </a:lnTo>
                  <a:lnTo>
                    <a:pt x="9" y="250"/>
                  </a:lnTo>
                  <a:lnTo>
                    <a:pt x="4" y="231"/>
                  </a:lnTo>
                  <a:lnTo>
                    <a:pt x="1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1" y="174"/>
                  </a:lnTo>
                  <a:lnTo>
                    <a:pt x="4" y="154"/>
                  </a:lnTo>
                  <a:lnTo>
                    <a:pt x="9" y="136"/>
                  </a:lnTo>
                  <a:lnTo>
                    <a:pt x="16" y="118"/>
                  </a:lnTo>
                  <a:lnTo>
                    <a:pt x="24" y="100"/>
                  </a:lnTo>
                  <a:lnTo>
                    <a:pt x="33" y="85"/>
                  </a:lnTo>
                  <a:lnTo>
                    <a:pt x="44" y="70"/>
                  </a:lnTo>
                  <a:lnTo>
                    <a:pt x="57" y="57"/>
                  </a:lnTo>
                  <a:lnTo>
                    <a:pt x="70" y="44"/>
                  </a:lnTo>
                  <a:lnTo>
                    <a:pt x="85" y="33"/>
                  </a:lnTo>
                  <a:lnTo>
                    <a:pt x="100" y="24"/>
                  </a:lnTo>
                  <a:lnTo>
                    <a:pt x="118" y="16"/>
                  </a:lnTo>
                  <a:lnTo>
                    <a:pt x="136" y="9"/>
                  </a:lnTo>
                  <a:lnTo>
                    <a:pt x="153" y="4"/>
                  </a:lnTo>
                  <a:lnTo>
                    <a:pt x="174" y="1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12" y="1"/>
                  </a:lnTo>
                  <a:lnTo>
                    <a:pt x="231" y="4"/>
                  </a:lnTo>
                  <a:lnTo>
                    <a:pt x="250" y="9"/>
                  </a:lnTo>
                  <a:lnTo>
                    <a:pt x="268" y="16"/>
                  </a:lnTo>
                  <a:lnTo>
                    <a:pt x="284" y="24"/>
                  </a:lnTo>
                  <a:lnTo>
                    <a:pt x="301" y="33"/>
                  </a:lnTo>
                  <a:lnTo>
                    <a:pt x="315" y="44"/>
                  </a:lnTo>
                  <a:lnTo>
                    <a:pt x="329" y="57"/>
                  </a:lnTo>
                  <a:lnTo>
                    <a:pt x="342" y="70"/>
                  </a:lnTo>
                  <a:lnTo>
                    <a:pt x="353" y="85"/>
                  </a:lnTo>
                  <a:lnTo>
                    <a:pt x="362" y="100"/>
                  </a:lnTo>
                  <a:lnTo>
                    <a:pt x="370" y="118"/>
                  </a:lnTo>
                  <a:lnTo>
                    <a:pt x="377" y="136"/>
                  </a:lnTo>
                  <a:lnTo>
                    <a:pt x="382" y="154"/>
                  </a:lnTo>
                  <a:lnTo>
                    <a:pt x="384" y="174"/>
                  </a:lnTo>
                  <a:lnTo>
                    <a:pt x="386" y="192"/>
                  </a:lnTo>
                  <a:lnTo>
                    <a:pt x="386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endParaRPr>
            </a:p>
          </p:txBody>
        </p:sp>
        <p:sp>
          <p:nvSpPr>
            <p:cNvPr id="63" name="Freeform 5"/>
            <p:cNvSpPr>
              <a:spLocks/>
            </p:cNvSpPr>
            <p:nvPr/>
          </p:nvSpPr>
          <p:spPr bwMode="auto">
            <a:xfrm>
              <a:off x="4947921" y="2966557"/>
              <a:ext cx="271462" cy="169664"/>
            </a:xfrm>
            <a:custGeom>
              <a:avLst/>
              <a:gdLst>
                <a:gd name="T0" fmla="*/ 450 w 512"/>
                <a:gd name="T1" fmla="*/ 320 h 320"/>
                <a:gd name="T2" fmla="*/ 460 w 512"/>
                <a:gd name="T3" fmla="*/ 318 h 320"/>
                <a:gd name="T4" fmla="*/ 478 w 512"/>
                <a:gd name="T5" fmla="*/ 312 h 320"/>
                <a:gd name="T6" fmla="*/ 492 w 512"/>
                <a:gd name="T7" fmla="*/ 298 h 320"/>
                <a:gd name="T8" fmla="*/ 504 w 512"/>
                <a:gd name="T9" fmla="*/ 274 h 320"/>
                <a:gd name="T10" fmla="*/ 512 w 512"/>
                <a:gd name="T11" fmla="*/ 240 h 320"/>
                <a:gd name="T12" fmla="*/ 512 w 512"/>
                <a:gd name="T13" fmla="*/ 222 h 320"/>
                <a:gd name="T14" fmla="*/ 508 w 512"/>
                <a:gd name="T15" fmla="*/ 198 h 320"/>
                <a:gd name="T16" fmla="*/ 496 w 512"/>
                <a:gd name="T17" fmla="*/ 178 h 320"/>
                <a:gd name="T18" fmla="*/ 482 w 512"/>
                <a:gd name="T19" fmla="*/ 164 h 320"/>
                <a:gd name="T20" fmla="*/ 448 w 512"/>
                <a:gd name="T21" fmla="*/ 148 h 320"/>
                <a:gd name="T22" fmla="*/ 420 w 512"/>
                <a:gd name="T23" fmla="*/ 142 h 320"/>
                <a:gd name="T24" fmla="*/ 424 w 512"/>
                <a:gd name="T25" fmla="*/ 126 h 320"/>
                <a:gd name="T26" fmla="*/ 424 w 512"/>
                <a:gd name="T27" fmla="*/ 86 h 320"/>
                <a:gd name="T28" fmla="*/ 418 w 512"/>
                <a:gd name="T29" fmla="*/ 64 h 320"/>
                <a:gd name="T30" fmla="*/ 402 w 512"/>
                <a:gd name="T31" fmla="*/ 40 h 320"/>
                <a:gd name="T32" fmla="*/ 376 w 512"/>
                <a:gd name="T33" fmla="*/ 20 h 320"/>
                <a:gd name="T34" fmla="*/ 338 w 512"/>
                <a:gd name="T35" fmla="*/ 4 h 320"/>
                <a:gd name="T36" fmla="*/ 322 w 512"/>
                <a:gd name="T37" fmla="*/ 0 h 320"/>
                <a:gd name="T38" fmla="*/ 292 w 512"/>
                <a:gd name="T39" fmla="*/ 0 h 320"/>
                <a:gd name="T40" fmla="*/ 268 w 512"/>
                <a:gd name="T41" fmla="*/ 8 h 320"/>
                <a:gd name="T42" fmla="*/ 248 w 512"/>
                <a:gd name="T43" fmla="*/ 22 h 320"/>
                <a:gd name="T44" fmla="*/ 226 w 512"/>
                <a:gd name="T45" fmla="*/ 44 h 320"/>
                <a:gd name="T46" fmla="*/ 210 w 512"/>
                <a:gd name="T47" fmla="*/ 74 h 320"/>
                <a:gd name="T48" fmla="*/ 206 w 512"/>
                <a:gd name="T49" fmla="*/ 64 h 320"/>
                <a:gd name="T50" fmla="*/ 190 w 512"/>
                <a:gd name="T51" fmla="*/ 48 h 320"/>
                <a:gd name="T52" fmla="*/ 162 w 512"/>
                <a:gd name="T53" fmla="*/ 36 h 320"/>
                <a:gd name="T54" fmla="*/ 142 w 512"/>
                <a:gd name="T55" fmla="*/ 34 h 320"/>
                <a:gd name="T56" fmla="*/ 120 w 512"/>
                <a:gd name="T57" fmla="*/ 40 h 320"/>
                <a:gd name="T58" fmla="*/ 108 w 512"/>
                <a:gd name="T59" fmla="*/ 44 h 320"/>
                <a:gd name="T60" fmla="*/ 88 w 512"/>
                <a:gd name="T61" fmla="*/ 58 h 320"/>
                <a:gd name="T62" fmla="*/ 74 w 512"/>
                <a:gd name="T63" fmla="*/ 74 h 320"/>
                <a:gd name="T64" fmla="*/ 64 w 512"/>
                <a:gd name="T65" fmla="*/ 100 h 320"/>
                <a:gd name="T66" fmla="*/ 60 w 512"/>
                <a:gd name="T67" fmla="*/ 130 h 320"/>
                <a:gd name="T68" fmla="*/ 60 w 512"/>
                <a:gd name="T69" fmla="*/ 144 h 320"/>
                <a:gd name="T70" fmla="*/ 40 w 512"/>
                <a:gd name="T71" fmla="*/ 150 h 320"/>
                <a:gd name="T72" fmla="*/ 18 w 512"/>
                <a:gd name="T73" fmla="*/ 166 h 320"/>
                <a:gd name="T74" fmla="*/ 6 w 512"/>
                <a:gd name="T75" fmla="*/ 186 h 320"/>
                <a:gd name="T76" fmla="*/ 0 w 512"/>
                <a:gd name="T77" fmla="*/ 204 h 320"/>
                <a:gd name="T78" fmla="*/ 0 w 512"/>
                <a:gd name="T79" fmla="*/ 214 h 320"/>
                <a:gd name="T80" fmla="*/ 2 w 512"/>
                <a:gd name="T81" fmla="*/ 244 h 320"/>
                <a:gd name="T82" fmla="*/ 10 w 512"/>
                <a:gd name="T83" fmla="*/ 268 h 320"/>
                <a:gd name="T84" fmla="*/ 30 w 512"/>
                <a:gd name="T85" fmla="*/ 300 h 320"/>
                <a:gd name="T86" fmla="*/ 50 w 512"/>
                <a:gd name="T87" fmla="*/ 316 h 320"/>
                <a:gd name="T88" fmla="*/ 60 w 512"/>
                <a:gd name="T89" fmla="*/ 320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12" h="320">
                  <a:moveTo>
                    <a:pt x="60" y="320"/>
                  </a:moveTo>
                  <a:lnTo>
                    <a:pt x="450" y="320"/>
                  </a:lnTo>
                  <a:lnTo>
                    <a:pt x="450" y="320"/>
                  </a:lnTo>
                  <a:lnTo>
                    <a:pt x="460" y="318"/>
                  </a:lnTo>
                  <a:lnTo>
                    <a:pt x="470" y="316"/>
                  </a:lnTo>
                  <a:lnTo>
                    <a:pt x="478" y="312"/>
                  </a:lnTo>
                  <a:lnTo>
                    <a:pt x="486" y="306"/>
                  </a:lnTo>
                  <a:lnTo>
                    <a:pt x="492" y="298"/>
                  </a:lnTo>
                  <a:lnTo>
                    <a:pt x="496" y="290"/>
                  </a:lnTo>
                  <a:lnTo>
                    <a:pt x="504" y="274"/>
                  </a:lnTo>
                  <a:lnTo>
                    <a:pt x="508" y="256"/>
                  </a:lnTo>
                  <a:lnTo>
                    <a:pt x="512" y="240"/>
                  </a:lnTo>
                  <a:lnTo>
                    <a:pt x="512" y="222"/>
                  </a:lnTo>
                  <a:lnTo>
                    <a:pt x="512" y="222"/>
                  </a:lnTo>
                  <a:lnTo>
                    <a:pt x="510" y="210"/>
                  </a:lnTo>
                  <a:lnTo>
                    <a:pt x="508" y="198"/>
                  </a:lnTo>
                  <a:lnTo>
                    <a:pt x="502" y="188"/>
                  </a:lnTo>
                  <a:lnTo>
                    <a:pt x="496" y="178"/>
                  </a:lnTo>
                  <a:lnTo>
                    <a:pt x="490" y="170"/>
                  </a:lnTo>
                  <a:lnTo>
                    <a:pt x="482" y="164"/>
                  </a:lnTo>
                  <a:lnTo>
                    <a:pt x="464" y="154"/>
                  </a:lnTo>
                  <a:lnTo>
                    <a:pt x="448" y="148"/>
                  </a:lnTo>
                  <a:lnTo>
                    <a:pt x="434" y="144"/>
                  </a:lnTo>
                  <a:lnTo>
                    <a:pt x="420" y="142"/>
                  </a:lnTo>
                  <a:lnTo>
                    <a:pt x="420" y="142"/>
                  </a:lnTo>
                  <a:lnTo>
                    <a:pt x="424" y="126"/>
                  </a:lnTo>
                  <a:lnTo>
                    <a:pt x="426" y="108"/>
                  </a:lnTo>
                  <a:lnTo>
                    <a:pt x="424" y="86"/>
                  </a:lnTo>
                  <a:lnTo>
                    <a:pt x="422" y="76"/>
                  </a:lnTo>
                  <a:lnTo>
                    <a:pt x="418" y="64"/>
                  </a:lnTo>
                  <a:lnTo>
                    <a:pt x="410" y="52"/>
                  </a:lnTo>
                  <a:lnTo>
                    <a:pt x="402" y="40"/>
                  </a:lnTo>
                  <a:lnTo>
                    <a:pt x="390" y="30"/>
                  </a:lnTo>
                  <a:lnTo>
                    <a:pt x="376" y="20"/>
                  </a:lnTo>
                  <a:lnTo>
                    <a:pt x="360" y="12"/>
                  </a:lnTo>
                  <a:lnTo>
                    <a:pt x="338" y="4"/>
                  </a:lnTo>
                  <a:lnTo>
                    <a:pt x="338" y="4"/>
                  </a:lnTo>
                  <a:lnTo>
                    <a:pt x="322" y="0"/>
                  </a:lnTo>
                  <a:lnTo>
                    <a:pt x="306" y="0"/>
                  </a:lnTo>
                  <a:lnTo>
                    <a:pt x="292" y="0"/>
                  </a:lnTo>
                  <a:lnTo>
                    <a:pt x="280" y="4"/>
                  </a:lnTo>
                  <a:lnTo>
                    <a:pt x="268" y="8"/>
                  </a:lnTo>
                  <a:lnTo>
                    <a:pt x="258" y="14"/>
                  </a:lnTo>
                  <a:lnTo>
                    <a:pt x="248" y="22"/>
                  </a:lnTo>
                  <a:lnTo>
                    <a:pt x="240" y="28"/>
                  </a:lnTo>
                  <a:lnTo>
                    <a:pt x="226" y="44"/>
                  </a:lnTo>
                  <a:lnTo>
                    <a:pt x="216" y="58"/>
                  </a:lnTo>
                  <a:lnTo>
                    <a:pt x="210" y="74"/>
                  </a:lnTo>
                  <a:lnTo>
                    <a:pt x="210" y="74"/>
                  </a:lnTo>
                  <a:lnTo>
                    <a:pt x="206" y="64"/>
                  </a:lnTo>
                  <a:lnTo>
                    <a:pt x="198" y="56"/>
                  </a:lnTo>
                  <a:lnTo>
                    <a:pt x="190" y="48"/>
                  </a:lnTo>
                  <a:lnTo>
                    <a:pt x="178" y="40"/>
                  </a:lnTo>
                  <a:lnTo>
                    <a:pt x="162" y="36"/>
                  </a:lnTo>
                  <a:lnTo>
                    <a:pt x="152" y="34"/>
                  </a:lnTo>
                  <a:lnTo>
                    <a:pt x="142" y="34"/>
                  </a:lnTo>
                  <a:lnTo>
                    <a:pt x="132" y="36"/>
                  </a:lnTo>
                  <a:lnTo>
                    <a:pt x="120" y="40"/>
                  </a:lnTo>
                  <a:lnTo>
                    <a:pt x="120" y="40"/>
                  </a:lnTo>
                  <a:lnTo>
                    <a:pt x="108" y="44"/>
                  </a:lnTo>
                  <a:lnTo>
                    <a:pt x="98" y="50"/>
                  </a:lnTo>
                  <a:lnTo>
                    <a:pt x="88" y="58"/>
                  </a:lnTo>
                  <a:lnTo>
                    <a:pt x="80" y="66"/>
                  </a:lnTo>
                  <a:lnTo>
                    <a:pt x="74" y="74"/>
                  </a:lnTo>
                  <a:lnTo>
                    <a:pt x="70" y="82"/>
                  </a:lnTo>
                  <a:lnTo>
                    <a:pt x="64" y="100"/>
                  </a:lnTo>
                  <a:lnTo>
                    <a:pt x="60" y="116"/>
                  </a:lnTo>
                  <a:lnTo>
                    <a:pt x="60" y="130"/>
                  </a:lnTo>
                  <a:lnTo>
                    <a:pt x="60" y="144"/>
                  </a:lnTo>
                  <a:lnTo>
                    <a:pt x="60" y="144"/>
                  </a:lnTo>
                  <a:lnTo>
                    <a:pt x="50" y="146"/>
                  </a:lnTo>
                  <a:lnTo>
                    <a:pt x="40" y="150"/>
                  </a:lnTo>
                  <a:lnTo>
                    <a:pt x="30" y="156"/>
                  </a:lnTo>
                  <a:lnTo>
                    <a:pt x="18" y="166"/>
                  </a:lnTo>
                  <a:lnTo>
                    <a:pt x="10" y="178"/>
                  </a:lnTo>
                  <a:lnTo>
                    <a:pt x="6" y="186"/>
                  </a:lnTo>
                  <a:lnTo>
                    <a:pt x="2" y="194"/>
                  </a:lnTo>
                  <a:lnTo>
                    <a:pt x="0" y="204"/>
                  </a:lnTo>
                  <a:lnTo>
                    <a:pt x="0" y="214"/>
                  </a:lnTo>
                  <a:lnTo>
                    <a:pt x="0" y="214"/>
                  </a:lnTo>
                  <a:lnTo>
                    <a:pt x="0" y="230"/>
                  </a:lnTo>
                  <a:lnTo>
                    <a:pt x="2" y="244"/>
                  </a:lnTo>
                  <a:lnTo>
                    <a:pt x="6" y="258"/>
                  </a:lnTo>
                  <a:lnTo>
                    <a:pt x="10" y="268"/>
                  </a:lnTo>
                  <a:lnTo>
                    <a:pt x="20" y="286"/>
                  </a:lnTo>
                  <a:lnTo>
                    <a:pt x="30" y="300"/>
                  </a:lnTo>
                  <a:lnTo>
                    <a:pt x="40" y="310"/>
                  </a:lnTo>
                  <a:lnTo>
                    <a:pt x="50" y="316"/>
                  </a:lnTo>
                  <a:lnTo>
                    <a:pt x="60" y="320"/>
                  </a:lnTo>
                  <a:lnTo>
                    <a:pt x="60" y="32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endParaRPr>
            </a:p>
          </p:txBody>
        </p:sp>
      </p:grpSp>
      <p:grpSp>
        <p:nvGrpSpPr>
          <p:cNvPr id="64" name="그룹 63"/>
          <p:cNvGrpSpPr/>
          <p:nvPr userDrawn="1"/>
        </p:nvGrpSpPr>
        <p:grpSpPr>
          <a:xfrm>
            <a:off x="7788312" y="3066723"/>
            <a:ext cx="715619" cy="539154"/>
            <a:chOff x="7878221" y="2781812"/>
            <a:chExt cx="536714" cy="539154"/>
          </a:xfrm>
        </p:grpSpPr>
        <p:sp>
          <p:nvSpPr>
            <p:cNvPr id="65" name="Freeform 21"/>
            <p:cNvSpPr>
              <a:spLocks/>
            </p:cNvSpPr>
            <p:nvPr userDrawn="1"/>
          </p:nvSpPr>
          <p:spPr bwMode="auto">
            <a:xfrm>
              <a:off x="7878221" y="2781812"/>
              <a:ext cx="536714" cy="539154"/>
            </a:xfrm>
            <a:custGeom>
              <a:avLst/>
              <a:gdLst>
                <a:gd name="T0" fmla="*/ 441 w 441"/>
                <a:gd name="T1" fmla="*/ 220 h 442"/>
                <a:gd name="T2" fmla="*/ 430 w 441"/>
                <a:gd name="T3" fmla="*/ 203 h 442"/>
                <a:gd name="T4" fmla="*/ 436 w 441"/>
                <a:gd name="T5" fmla="*/ 177 h 442"/>
                <a:gd name="T6" fmla="*/ 429 w 441"/>
                <a:gd name="T7" fmla="*/ 157 h 442"/>
                <a:gd name="T8" fmla="*/ 417 w 441"/>
                <a:gd name="T9" fmla="*/ 133 h 442"/>
                <a:gd name="T10" fmla="*/ 412 w 441"/>
                <a:gd name="T11" fmla="*/ 111 h 442"/>
                <a:gd name="T12" fmla="*/ 394 w 441"/>
                <a:gd name="T13" fmla="*/ 100 h 442"/>
                <a:gd name="T14" fmla="*/ 386 w 441"/>
                <a:gd name="T15" fmla="*/ 75 h 442"/>
                <a:gd name="T16" fmla="*/ 369 w 441"/>
                <a:gd name="T17" fmla="*/ 61 h 442"/>
                <a:gd name="T18" fmla="*/ 347 w 441"/>
                <a:gd name="T19" fmla="*/ 47 h 442"/>
                <a:gd name="T20" fmla="*/ 331 w 441"/>
                <a:gd name="T21" fmla="*/ 29 h 442"/>
                <a:gd name="T22" fmla="*/ 310 w 441"/>
                <a:gd name="T23" fmla="*/ 29 h 442"/>
                <a:gd name="T24" fmla="*/ 291 w 441"/>
                <a:gd name="T25" fmla="*/ 12 h 442"/>
                <a:gd name="T26" fmla="*/ 269 w 441"/>
                <a:gd name="T27" fmla="*/ 8 h 442"/>
                <a:gd name="T28" fmla="*/ 243 w 441"/>
                <a:gd name="T29" fmla="*/ 7 h 442"/>
                <a:gd name="T30" fmla="*/ 221 w 441"/>
                <a:gd name="T31" fmla="*/ 0 h 442"/>
                <a:gd name="T32" fmla="*/ 203 w 441"/>
                <a:gd name="T33" fmla="*/ 11 h 442"/>
                <a:gd name="T34" fmla="*/ 177 w 441"/>
                <a:gd name="T35" fmla="*/ 6 h 442"/>
                <a:gd name="T36" fmla="*/ 157 w 441"/>
                <a:gd name="T37" fmla="*/ 13 h 442"/>
                <a:gd name="T38" fmla="*/ 133 w 441"/>
                <a:gd name="T39" fmla="*/ 25 h 442"/>
                <a:gd name="T40" fmla="*/ 111 w 441"/>
                <a:gd name="T41" fmla="*/ 29 h 442"/>
                <a:gd name="T42" fmla="*/ 100 w 441"/>
                <a:gd name="T43" fmla="*/ 48 h 442"/>
                <a:gd name="T44" fmla="*/ 76 w 441"/>
                <a:gd name="T45" fmla="*/ 57 h 442"/>
                <a:gd name="T46" fmla="*/ 62 w 441"/>
                <a:gd name="T47" fmla="*/ 73 h 442"/>
                <a:gd name="T48" fmla="*/ 47 w 441"/>
                <a:gd name="T49" fmla="*/ 94 h 442"/>
                <a:gd name="T50" fmla="*/ 30 w 441"/>
                <a:gd name="T51" fmla="*/ 111 h 442"/>
                <a:gd name="T52" fmla="*/ 30 w 441"/>
                <a:gd name="T53" fmla="*/ 132 h 442"/>
                <a:gd name="T54" fmla="*/ 12 w 441"/>
                <a:gd name="T55" fmla="*/ 151 h 442"/>
                <a:gd name="T56" fmla="*/ 9 w 441"/>
                <a:gd name="T57" fmla="*/ 172 h 442"/>
                <a:gd name="T58" fmla="*/ 7 w 441"/>
                <a:gd name="T59" fmla="*/ 198 h 442"/>
                <a:gd name="T60" fmla="*/ 0 w 441"/>
                <a:gd name="T61" fmla="*/ 220 h 442"/>
                <a:gd name="T62" fmla="*/ 11 w 441"/>
                <a:gd name="T63" fmla="*/ 239 h 442"/>
                <a:gd name="T64" fmla="*/ 5 w 441"/>
                <a:gd name="T65" fmla="*/ 265 h 442"/>
                <a:gd name="T66" fmla="*/ 13 w 441"/>
                <a:gd name="T67" fmla="*/ 285 h 442"/>
                <a:gd name="T68" fmla="*/ 25 w 441"/>
                <a:gd name="T69" fmla="*/ 309 h 442"/>
                <a:gd name="T70" fmla="*/ 30 w 441"/>
                <a:gd name="T71" fmla="*/ 331 h 442"/>
                <a:gd name="T72" fmla="*/ 49 w 441"/>
                <a:gd name="T73" fmla="*/ 342 h 442"/>
                <a:gd name="T74" fmla="*/ 56 w 441"/>
                <a:gd name="T75" fmla="*/ 367 h 442"/>
                <a:gd name="T76" fmla="*/ 73 w 441"/>
                <a:gd name="T77" fmla="*/ 381 h 442"/>
                <a:gd name="T78" fmla="*/ 95 w 441"/>
                <a:gd name="T79" fmla="*/ 395 h 442"/>
                <a:gd name="T80" fmla="*/ 111 w 441"/>
                <a:gd name="T81" fmla="*/ 413 h 442"/>
                <a:gd name="T82" fmla="*/ 132 w 441"/>
                <a:gd name="T83" fmla="*/ 411 h 442"/>
                <a:gd name="T84" fmla="*/ 151 w 441"/>
                <a:gd name="T85" fmla="*/ 429 h 442"/>
                <a:gd name="T86" fmla="*/ 172 w 441"/>
                <a:gd name="T87" fmla="*/ 434 h 442"/>
                <a:gd name="T88" fmla="*/ 198 w 441"/>
                <a:gd name="T89" fmla="*/ 435 h 442"/>
                <a:gd name="T90" fmla="*/ 221 w 441"/>
                <a:gd name="T91" fmla="*/ 442 h 442"/>
                <a:gd name="T92" fmla="*/ 239 w 441"/>
                <a:gd name="T93" fmla="*/ 431 h 442"/>
                <a:gd name="T94" fmla="*/ 264 w 441"/>
                <a:gd name="T95" fmla="*/ 436 h 442"/>
                <a:gd name="T96" fmla="*/ 285 w 441"/>
                <a:gd name="T97" fmla="*/ 429 h 442"/>
                <a:gd name="T98" fmla="*/ 308 w 441"/>
                <a:gd name="T99" fmla="*/ 417 h 442"/>
                <a:gd name="T100" fmla="*/ 331 w 441"/>
                <a:gd name="T101" fmla="*/ 413 h 442"/>
                <a:gd name="T102" fmla="*/ 342 w 441"/>
                <a:gd name="T103" fmla="*/ 394 h 442"/>
                <a:gd name="T104" fmla="*/ 367 w 441"/>
                <a:gd name="T105" fmla="*/ 385 h 442"/>
                <a:gd name="T106" fmla="*/ 381 w 441"/>
                <a:gd name="T107" fmla="*/ 369 h 442"/>
                <a:gd name="T108" fmla="*/ 395 w 441"/>
                <a:gd name="T109" fmla="*/ 348 h 442"/>
                <a:gd name="T110" fmla="*/ 412 w 441"/>
                <a:gd name="T111" fmla="*/ 331 h 442"/>
                <a:gd name="T112" fmla="*/ 412 w 441"/>
                <a:gd name="T113" fmla="*/ 310 h 442"/>
                <a:gd name="T114" fmla="*/ 429 w 441"/>
                <a:gd name="T115" fmla="*/ 291 h 442"/>
                <a:gd name="T116" fmla="*/ 434 w 441"/>
                <a:gd name="T117" fmla="*/ 269 h 442"/>
                <a:gd name="T118" fmla="*/ 435 w 441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1" h="442">
                  <a:moveTo>
                    <a:pt x="430" y="239"/>
                  </a:moveTo>
                  <a:lnTo>
                    <a:pt x="430" y="239"/>
                  </a:lnTo>
                  <a:lnTo>
                    <a:pt x="435" y="236"/>
                  </a:lnTo>
                  <a:lnTo>
                    <a:pt x="439" y="232"/>
                  </a:lnTo>
                  <a:lnTo>
                    <a:pt x="441" y="226"/>
                  </a:lnTo>
                  <a:lnTo>
                    <a:pt x="441" y="220"/>
                  </a:lnTo>
                  <a:lnTo>
                    <a:pt x="441" y="220"/>
                  </a:lnTo>
                  <a:lnTo>
                    <a:pt x="441" y="216"/>
                  </a:lnTo>
                  <a:lnTo>
                    <a:pt x="439" y="210"/>
                  </a:lnTo>
                  <a:lnTo>
                    <a:pt x="435" y="206"/>
                  </a:lnTo>
                  <a:lnTo>
                    <a:pt x="430" y="203"/>
                  </a:lnTo>
                  <a:lnTo>
                    <a:pt x="430" y="203"/>
                  </a:lnTo>
                  <a:lnTo>
                    <a:pt x="435" y="198"/>
                  </a:lnTo>
                  <a:lnTo>
                    <a:pt x="437" y="193"/>
                  </a:lnTo>
                  <a:lnTo>
                    <a:pt x="439" y="189"/>
                  </a:lnTo>
                  <a:lnTo>
                    <a:pt x="439" y="183"/>
                  </a:lnTo>
                  <a:lnTo>
                    <a:pt x="439" y="183"/>
                  </a:lnTo>
                  <a:lnTo>
                    <a:pt x="436" y="177"/>
                  </a:lnTo>
                  <a:lnTo>
                    <a:pt x="434" y="172"/>
                  </a:lnTo>
                  <a:lnTo>
                    <a:pt x="429" y="169"/>
                  </a:lnTo>
                  <a:lnTo>
                    <a:pt x="425" y="166"/>
                  </a:lnTo>
                  <a:lnTo>
                    <a:pt x="425" y="166"/>
                  </a:lnTo>
                  <a:lnTo>
                    <a:pt x="428" y="161"/>
                  </a:lnTo>
                  <a:lnTo>
                    <a:pt x="429" y="157"/>
                  </a:lnTo>
                  <a:lnTo>
                    <a:pt x="429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6" y="140"/>
                  </a:lnTo>
                  <a:lnTo>
                    <a:pt x="422" y="137"/>
                  </a:lnTo>
                  <a:lnTo>
                    <a:pt x="417" y="133"/>
                  </a:lnTo>
                  <a:lnTo>
                    <a:pt x="412" y="132"/>
                  </a:lnTo>
                  <a:lnTo>
                    <a:pt x="412" y="132"/>
                  </a:lnTo>
                  <a:lnTo>
                    <a:pt x="414" y="127"/>
                  </a:lnTo>
                  <a:lnTo>
                    <a:pt x="415" y="121"/>
                  </a:lnTo>
                  <a:lnTo>
                    <a:pt x="414" y="116"/>
                  </a:lnTo>
                  <a:lnTo>
                    <a:pt x="412" y="111"/>
                  </a:lnTo>
                  <a:lnTo>
                    <a:pt x="412" y="111"/>
                  </a:lnTo>
                  <a:lnTo>
                    <a:pt x="408" y="106"/>
                  </a:lnTo>
                  <a:lnTo>
                    <a:pt x="404" y="103"/>
                  </a:lnTo>
                  <a:lnTo>
                    <a:pt x="399" y="100"/>
                  </a:lnTo>
                  <a:lnTo>
                    <a:pt x="394" y="100"/>
                  </a:lnTo>
                  <a:lnTo>
                    <a:pt x="394" y="100"/>
                  </a:lnTo>
                  <a:lnTo>
                    <a:pt x="395" y="94"/>
                  </a:lnTo>
                  <a:lnTo>
                    <a:pt x="395" y="90"/>
                  </a:lnTo>
                  <a:lnTo>
                    <a:pt x="393" y="84"/>
                  </a:lnTo>
                  <a:lnTo>
                    <a:pt x="390" y="79"/>
                  </a:lnTo>
                  <a:lnTo>
                    <a:pt x="390" y="79"/>
                  </a:lnTo>
                  <a:lnTo>
                    <a:pt x="386" y="75"/>
                  </a:lnTo>
                  <a:lnTo>
                    <a:pt x="381" y="73"/>
                  </a:lnTo>
                  <a:lnTo>
                    <a:pt x="375" y="72"/>
                  </a:lnTo>
                  <a:lnTo>
                    <a:pt x="370" y="72"/>
                  </a:lnTo>
                  <a:lnTo>
                    <a:pt x="370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7" y="57"/>
                  </a:lnTo>
                  <a:lnTo>
                    <a:pt x="363" y="52"/>
                  </a:lnTo>
                  <a:lnTo>
                    <a:pt x="363" y="52"/>
                  </a:lnTo>
                  <a:lnTo>
                    <a:pt x="359" y="48"/>
                  </a:lnTo>
                  <a:lnTo>
                    <a:pt x="353" y="47"/>
                  </a:lnTo>
                  <a:lnTo>
                    <a:pt x="347" y="47"/>
                  </a:lnTo>
                  <a:lnTo>
                    <a:pt x="342" y="48"/>
                  </a:lnTo>
                  <a:lnTo>
                    <a:pt x="342" y="48"/>
                  </a:lnTo>
                  <a:lnTo>
                    <a:pt x="341" y="42"/>
                  </a:lnTo>
                  <a:lnTo>
                    <a:pt x="340" y="38"/>
                  </a:lnTo>
                  <a:lnTo>
                    <a:pt x="336" y="33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26" y="27"/>
                  </a:lnTo>
                  <a:lnTo>
                    <a:pt x="321" y="27"/>
                  </a:lnTo>
                  <a:lnTo>
                    <a:pt x="315" y="28"/>
                  </a:lnTo>
                  <a:lnTo>
                    <a:pt x="310" y="29"/>
                  </a:lnTo>
                  <a:lnTo>
                    <a:pt x="310" y="29"/>
                  </a:lnTo>
                  <a:lnTo>
                    <a:pt x="308" y="25"/>
                  </a:lnTo>
                  <a:lnTo>
                    <a:pt x="305" y="20"/>
                  </a:lnTo>
                  <a:lnTo>
                    <a:pt x="302" y="17"/>
                  </a:lnTo>
                  <a:lnTo>
                    <a:pt x="296" y="14"/>
                  </a:lnTo>
                  <a:lnTo>
                    <a:pt x="296" y="14"/>
                  </a:lnTo>
                  <a:lnTo>
                    <a:pt x="291" y="12"/>
                  </a:lnTo>
                  <a:lnTo>
                    <a:pt x="285" y="13"/>
                  </a:lnTo>
                  <a:lnTo>
                    <a:pt x="280" y="14"/>
                  </a:lnTo>
                  <a:lnTo>
                    <a:pt x="276" y="18"/>
                  </a:lnTo>
                  <a:lnTo>
                    <a:pt x="276" y="18"/>
                  </a:lnTo>
                  <a:lnTo>
                    <a:pt x="272" y="13"/>
                  </a:lnTo>
                  <a:lnTo>
                    <a:pt x="269" y="8"/>
                  </a:lnTo>
                  <a:lnTo>
                    <a:pt x="264" y="6"/>
                  </a:lnTo>
                  <a:lnTo>
                    <a:pt x="260" y="4"/>
                  </a:lnTo>
                  <a:lnTo>
                    <a:pt x="260" y="4"/>
                  </a:lnTo>
                  <a:lnTo>
                    <a:pt x="254" y="4"/>
                  </a:lnTo>
                  <a:lnTo>
                    <a:pt x="248" y="5"/>
                  </a:lnTo>
                  <a:lnTo>
                    <a:pt x="243" y="7"/>
                  </a:lnTo>
                  <a:lnTo>
                    <a:pt x="239" y="11"/>
                  </a:lnTo>
                  <a:lnTo>
                    <a:pt x="239" y="11"/>
                  </a:lnTo>
                  <a:lnTo>
                    <a:pt x="236" y="7"/>
                  </a:lnTo>
                  <a:lnTo>
                    <a:pt x="231" y="4"/>
                  </a:lnTo>
                  <a:lnTo>
                    <a:pt x="227" y="1"/>
                  </a:lnTo>
                  <a:lnTo>
                    <a:pt x="221" y="0"/>
                  </a:lnTo>
                  <a:lnTo>
                    <a:pt x="221" y="0"/>
                  </a:lnTo>
                  <a:lnTo>
                    <a:pt x="215" y="1"/>
                  </a:lnTo>
                  <a:lnTo>
                    <a:pt x="210" y="4"/>
                  </a:lnTo>
                  <a:lnTo>
                    <a:pt x="206" y="7"/>
                  </a:lnTo>
                  <a:lnTo>
                    <a:pt x="203" y="11"/>
                  </a:lnTo>
                  <a:lnTo>
                    <a:pt x="203" y="11"/>
                  </a:lnTo>
                  <a:lnTo>
                    <a:pt x="198" y="7"/>
                  </a:lnTo>
                  <a:lnTo>
                    <a:pt x="194" y="5"/>
                  </a:lnTo>
                  <a:lnTo>
                    <a:pt x="189" y="4"/>
                  </a:lnTo>
                  <a:lnTo>
                    <a:pt x="183" y="4"/>
                  </a:lnTo>
                  <a:lnTo>
                    <a:pt x="183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2" y="14"/>
                  </a:lnTo>
                  <a:lnTo>
                    <a:pt x="157" y="13"/>
                  </a:lnTo>
                  <a:lnTo>
                    <a:pt x="151" y="12"/>
                  </a:lnTo>
                  <a:lnTo>
                    <a:pt x="145" y="14"/>
                  </a:lnTo>
                  <a:lnTo>
                    <a:pt x="145" y="14"/>
                  </a:lnTo>
                  <a:lnTo>
                    <a:pt x="140" y="17"/>
                  </a:lnTo>
                  <a:lnTo>
                    <a:pt x="137" y="20"/>
                  </a:lnTo>
                  <a:lnTo>
                    <a:pt x="133" y="25"/>
                  </a:lnTo>
                  <a:lnTo>
                    <a:pt x="132" y="29"/>
                  </a:lnTo>
                  <a:lnTo>
                    <a:pt x="132" y="29"/>
                  </a:lnTo>
                  <a:lnTo>
                    <a:pt x="126" y="28"/>
                  </a:lnTo>
                  <a:lnTo>
                    <a:pt x="122" y="27"/>
                  </a:lnTo>
                  <a:lnTo>
                    <a:pt x="116" y="27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06" y="33"/>
                  </a:lnTo>
                  <a:lnTo>
                    <a:pt x="103" y="38"/>
                  </a:lnTo>
                  <a:lnTo>
                    <a:pt x="100" y="42"/>
                  </a:lnTo>
                  <a:lnTo>
                    <a:pt x="100" y="48"/>
                  </a:lnTo>
                  <a:lnTo>
                    <a:pt x="100" y="48"/>
                  </a:lnTo>
                  <a:lnTo>
                    <a:pt x="95" y="47"/>
                  </a:lnTo>
                  <a:lnTo>
                    <a:pt x="90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6" y="57"/>
                  </a:lnTo>
                  <a:lnTo>
                    <a:pt x="73" y="61"/>
                  </a:lnTo>
                  <a:lnTo>
                    <a:pt x="72" y="66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66" y="72"/>
                  </a:lnTo>
                  <a:lnTo>
                    <a:pt x="62" y="73"/>
                  </a:lnTo>
                  <a:lnTo>
                    <a:pt x="56" y="75"/>
                  </a:lnTo>
                  <a:lnTo>
                    <a:pt x="52" y="79"/>
                  </a:lnTo>
                  <a:lnTo>
                    <a:pt x="52" y="79"/>
                  </a:lnTo>
                  <a:lnTo>
                    <a:pt x="49" y="84"/>
                  </a:lnTo>
                  <a:lnTo>
                    <a:pt x="47" y="90"/>
                  </a:lnTo>
                  <a:lnTo>
                    <a:pt x="47" y="94"/>
                  </a:lnTo>
                  <a:lnTo>
                    <a:pt x="49" y="100"/>
                  </a:lnTo>
                  <a:lnTo>
                    <a:pt x="49" y="100"/>
                  </a:lnTo>
                  <a:lnTo>
                    <a:pt x="43" y="100"/>
                  </a:lnTo>
                  <a:lnTo>
                    <a:pt x="38" y="103"/>
                  </a:lnTo>
                  <a:lnTo>
                    <a:pt x="33" y="106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27" y="116"/>
                  </a:lnTo>
                  <a:lnTo>
                    <a:pt x="27" y="121"/>
                  </a:lnTo>
                  <a:lnTo>
                    <a:pt x="27" y="127"/>
                  </a:lnTo>
                  <a:lnTo>
                    <a:pt x="30" y="132"/>
                  </a:lnTo>
                  <a:lnTo>
                    <a:pt x="30" y="132"/>
                  </a:lnTo>
                  <a:lnTo>
                    <a:pt x="25" y="133"/>
                  </a:lnTo>
                  <a:lnTo>
                    <a:pt x="20" y="137"/>
                  </a:lnTo>
                  <a:lnTo>
                    <a:pt x="17" y="140"/>
                  </a:lnTo>
                  <a:lnTo>
                    <a:pt x="13" y="145"/>
                  </a:lnTo>
                  <a:lnTo>
                    <a:pt x="13" y="145"/>
                  </a:lnTo>
                  <a:lnTo>
                    <a:pt x="12" y="151"/>
                  </a:lnTo>
                  <a:lnTo>
                    <a:pt x="13" y="157"/>
                  </a:lnTo>
                  <a:lnTo>
                    <a:pt x="14" y="161"/>
                  </a:lnTo>
                  <a:lnTo>
                    <a:pt x="18" y="166"/>
                  </a:lnTo>
                  <a:lnTo>
                    <a:pt x="18" y="166"/>
                  </a:lnTo>
                  <a:lnTo>
                    <a:pt x="12" y="169"/>
                  </a:lnTo>
                  <a:lnTo>
                    <a:pt x="9" y="172"/>
                  </a:lnTo>
                  <a:lnTo>
                    <a:pt x="5" y="177"/>
                  </a:lnTo>
                  <a:lnTo>
                    <a:pt x="4" y="183"/>
                  </a:lnTo>
                  <a:lnTo>
                    <a:pt x="4" y="183"/>
                  </a:lnTo>
                  <a:lnTo>
                    <a:pt x="4" y="189"/>
                  </a:lnTo>
                  <a:lnTo>
                    <a:pt x="5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6" y="206"/>
                  </a:lnTo>
                  <a:lnTo>
                    <a:pt x="4" y="210"/>
                  </a:lnTo>
                  <a:lnTo>
                    <a:pt x="1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1" y="226"/>
                  </a:lnTo>
                  <a:lnTo>
                    <a:pt x="4" y="232"/>
                  </a:lnTo>
                  <a:lnTo>
                    <a:pt x="6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5" y="249"/>
                  </a:lnTo>
                  <a:lnTo>
                    <a:pt x="4" y="253"/>
                  </a:lnTo>
                  <a:lnTo>
                    <a:pt x="4" y="259"/>
                  </a:lnTo>
                  <a:lnTo>
                    <a:pt x="4" y="259"/>
                  </a:lnTo>
                  <a:lnTo>
                    <a:pt x="5" y="265"/>
                  </a:lnTo>
                  <a:lnTo>
                    <a:pt x="9" y="270"/>
                  </a:lnTo>
                  <a:lnTo>
                    <a:pt x="12" y="273"/>
                  </a:lnTo>
                  <a:lnTo>
                    <a:pt x="18" y="276"/>
                  </a:lnTo>
                  <a:lnTo>
                    <a:pt x="18" y="276"/>
                  </a:lnTo>
                  <a:lnTo>
                    <a:pt x="14" y="281"/>
                  </a:lnTo>
                  <a:lnTo>
                    <a:pt x="13" y="285"/>
                  </a:lnTo>
                  <a:lnTo>
                    <a:pt x="12" y="291"/>
                  </a:lnTo>
                  <a:lnTo>
                    <a:pt x="13" y="296"/>
                  </a:lnTo>
                  <a:lnTo>
                    <a:pt x="13" y="296"/>
                  </a:lnTo>
                  <a:lnTo>
                    <a:pt x="17" y="302"/>
                  </a:lnTo>
                  <a:lnTo>
                    <a:pt x="20" y="305"/>
                  </a:lnTo>
                  <a:lnTo>
                    <a:pt x="25" y="309"/>
                  </a:lnTo>
                  <a:lnTo>
                    <a:pt x="30" y="310"/>
                  </a:lnTo>
                  <a:lnTo>
                    <a:pt x="30" y="310"/>
                  </a:lnTo>
                  <a:lnTo>
                    <a:pt x="27" y="315"/>
                  </a:lnTo>
                  <a:lnTo>
                    <a:pt x="27" y="321"/>
                  </a:lnTo>
                  <a:lnTo>
                    <a:pt x="27" y="326"/>
                  </a:lnTo>
                  <a:lnTo>
                    <a:pt x="30" y="331"/>
                  </a:lnTo>
                  <a:lnTo>
                    <a:pt x="30" y="331"/>
                  </a:lnTo>
                  <a:lnTo>
                    <a:pt x="33" y="336"/>
                  </a:lnTo>
                  <a:lnTo>
                    <a:pt x="38" y="339"/>
                  </a:lnTo>
                  <a:lnTo>
                    <a:pt x="43" y="341"/>
                  </a:lnTo>
                  <a:lnTo>
                    <a:pt x="49" y="342"/>
                  </a:lnTo>
                  <a:lnTo>
                    <a:pt x="49" y="342"/>
                  </a:lnTo>
                  <a:lnTo>
                    <a:pt x="47" y="348"/>
                  </a:lnTo>
                  <a:lnTo>
                    <a:pt x="47" y="352"/>
                  </a:lnTo>
                  <a:lnTo>
                    <a:pt x="49" y="358"/>
                  </a:lnTo>
                  <a:lnTo>
                    <a:pt x="52" y="363"/>
                  </a:lnTo>
                  <a:lnTo>
                    <a:pt x="52" y="363"/>
                  </a:lnTo>
                  <a:lnTo>
                    <a:pt x="56" y="367"/>
                  </a:lnTo>
                  <a:lnTo>
                    <a:pt x="62" y="369"/>
                  </a:lnTo>
                  <a:lnTo>
                    <a:pt x="66" y="370"/>
                  </a:lnTo>
                  <a:lnTo>
                    <a:pt x="72" y="370"/>
                  </a:lnTo>
                  <a:lnTo>
                    <a:pt x="72" y="370"/>
                  </a:lnTo>
                  <a:lnTo>
                    <a:pt x="72" y="376"/>
                  </a:lnTo>
                  <a:lnTo>
                    <a:pt x="73" y="381"/>
                  </a:lnTo>
                  <a:lnTo>
                    <a:pt x="76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90" y="395"/>
                  </a:lnTo>
                  <a:lnTo>
                    <a:pt x="95" y="395"/>
                  </a:lnTo>
                  <a:lnTo>
                    <a:pt x="100" y="394"/>
                  </a:lnTo>
                  <a:lnTo>
                    <a:pt x="100" y="394"/>
                  </a:lnTo>
                  <a:lnTo>
                    <a:pt x="100" y="400"/>
                  </a:lnTo>
                  <a:lnTo>
                    <a:pt x="103" y="404"/>
                  </a:lnTo>
                  <a:lnTo>
                    <a:pt x="106" y="409"/>
                  </a:lnTo>
                  <a:lnTo>
                    <a:pt x="111" y="413"/>
                  </a:lnTo>
                  <a:lnTo>
                    <a:pt x="111" y="413"/>
                  </a:lnTo>
                  <a:lnTo>
                    <a:pt x="116" y="414"/>
                  </a:lnTo>
                  <a:lnTo>
                    <a:pt x="122" y="415"/>
                  </a:lnTo>
                  <a:lnTo>
                    <a:pt x="126" y="414"/>
                  </a:lnTo>
                  <a:lnTo>
                    <a:pt x="132" y="411"/>
                  </a:lnTo>
                  <a:lnTo>
                    <a:pt x="132" y="411"/>
                  </a:lnTo>
                  <a:lnTo>
                    <a:pt x="133" y="417"/>
                  </a:lnTo>
                  <a:lnTo>
                    <a:pt x="137" y="422"/>
                  </a:lnTo>
                  <a:lnTo>
                    <a:pt x="140" y="425"/>
                  </a:lnTo>
                  <a:lnTo>
                    <a:pt x="145" y="428"/>
                  </a:lnTo>
                  <a:lnTo>
                    <a:pt x="145" y="428"/>
                  </a:lnTo>
                  <a:lnTo>
                    <a:pt x="151" y="429"/>
                  </a:lnTo>
                  <a:lnTo>
                    <a:pt x="157" y="429"/>
                  </a:lnTo>
                  <a:lnTo>
                    <a:pt x="162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3" y="438"/>
                  </a:lnTo>
                  <a:lnTo>
                    <a:pt x="183" y="438"/>
                  </a:lnTo>
                  <a:lnTo>
                    <a:pt x="189" y="438"/>
                  </a:lnTo>
                  <a:lnTo>
                    <a:pt x="194" y="437"/>
                  </a:lnTo>
                  <a:lnTo>
                    <a:pt x="198" y="435"/>
                  </a:lnTo>
                  <a:lnTo>
                    <a:pt x="203" y="431"/>
                  </a:lnTo>
                  <a:lnTo>
                    <a:pt x="203" y="431"/>
                  </a:lnTo>
                  <a:lnTo>
                    <a:pt x="206" y="435"/>
                  </a:lnTo>
                  <a:lnTo>
                    <a:pt x="210" y="438"/>
                  </a:lnTo>
                  <a:lnTo>
                    <a:pt x="215" y="441"/>
                  </a:lnTo>
                  <a:lnTo>
                    <a:pt x="221" y="442"/>
                  </a:lnTo>
                  <a:lnTo>
                    <a:pt x="221" y="442"/>
                  </a:lnTo>
                  <a:lnTo>
                    <a:pt x="227" y="441"/>
                  </a:lnTo>
                  <a:lnTo>
                    <a:pt x="231" y="438"/>
                  </a:lnTo>
                  <a:lnTo>
                    <a:pt x="236" y="435"/>
                  </a:lnTo>
                  <a:lnTo>
                    <a:pt x="239" y="431"/>
                  </a:lnTo>
                  <a:lnTo>
                    <a:pt x="239" y="431"/>
                  </a:lnTo>
                  <a:lnTo>
                    <a:pt x="243" y="435"/>
                  </a:lnTo>
                  <a:lnTo>
                    <a:pt x="248" y="437"/>
                  </a:lnTo>
                  <a:lnTo>
                    <a:pt x="254" y="438"/>
                  </a:lnTo>
                  <a:lnTo>
                    <a:pt x="260" y="438"/>
                  </a:lnTo>
                  <a:lnTo>
                    <a:pt x="260" y="438"/>
                  </a:lnTo>
                  <a:lnTo>
                    <a:pt x="264" y="436"/>
                  </a:lnTo>
                  <a:lnTo>
                    <a:pt x="269" y="434"/>
                  </a:lnTo>
                  <a:lnTo>
                    <a:pt x="272" y="429"/>
                  </a:lnTo>
                  <a:lnTo>
                    <a:pt x="276" y="424"/>
                  </a:lnTo>
                  <a:lnTo>
                    <a:pt x="276" y="424"/>
                  </a:lnTo>
                  <a:lnTo>
                    <a:pt x="280" y="428"/>
                  </a:lnTo>
                  <a:lnTo>
                    <a:pt x="285" y="429"/>
                  </a:lnTo>
                  <a:lnTo>
                    <a:pt x="291" y="429"/>
                  </a:lnTo>
                  <a:lnTo>
                    <a:pt x="296" y="428"/>
                  </a:lnTo>
                  <a:lnTo>
                    <a:pt x="296" y="428"/>
                  </a:lnTo>
                  <a:lnTo>
                    <a:pt x="302" y="425"/>
                  </a:lnTo>
                  <a:lnTo>
                    <a:pt x="305" y="422"/>
                  </a:lnTo>
                  <a:lnTo>
                    <a:pt x="308" y="417"/>
                  </a:lnTo>
                  <a:lnTo>
                    <a:pt x="310" y="411"/>
                  </a:lnTo>
                  <a:lnTo>
                    <a:pt x="310" y="411"/>
                  </a:lnTo>
                  <a:lnTo>
                    <a:pt x="315" y="414"/>
                  </a:lnTo>
                  <a:lnTo>
                    <a:pt x="321" y="415"/>
                  </a:lnTo>
                  <a:lnTo>
                    <a:pt x="326" y="414"/>
                  </a:lnTo>
                  <a:lnTo>
                    <a:pt x="331" y="413"/>
                  </a:lnTo>
                  <a:lnTo>
                    <a:pt x="331" y="413"/>
                  </a:lnTo>
                  <a:lnTo>
                    <a:pt x="336" y="409"/>
                  </a:lnTo>
                  <a:lnTo>
                    <a:pt x="340" y="404"/>
                  </a:lnTo>
                  <a:lnTo>
                    <a:pt x="341" y="400"/>
                  </a:lnTo>
                  <a:lnTo>
                    <a:pt x="342" y="394"/>
                  </a:lnTo>
                  <a:lnTo>
                    <a:pt x="342" y="394"/>
                  </a:lnTo>
                  <a:lnTo>
                    <a:pt x="347" y="395"/>
                  </a:lnTo>
                  <a:lnTo>
                    <a:pt x="353" y="395"/>
                  </a:lnTo>
                  <a:lnTo>
                    <a:pt x="359" y="392"/>
                  </a:lnTo>
                  <a:lnTo>
                    <a:pt x="363" y="390"/>
                  </a:lnTo>
                  <a:lnTo>
                    <a:pt x="363" y="390"/>
                  </a:lnTo>
                  <a:lnTo>
                    <a:pt x="367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70" y="370"/>
                  </a:lnTo>
                  <a:lnTo>
                    <a:pt x="370" y="370"/>
                  </a:lnTo>
                  <a:lnTo>
                    <a:pt x="375" y="370"/>
                  </a:lnTo>
                  <a:lnTo>
                    <a:pt x="381" y="369"/>
                  </a:lnTo>
                  <a:lnTo>
                    <a:pt x="386" y="367"/>
                  </a:lnTo>
                  <a:lnTo>
                    <a:pt x="390" y="363"/>
                  </a:lnTo>
                  <a:lnTo>
                    <a:pt x="390" y="363"/>
                  </a:lnTo>
                  <a:lnTo>
                    <a:pt x="393" y="358"/>
                  </a:lnTo>
                  <a:lnTo>
                    <a:pt x="395" y="352"/>
                  </a:lnTo>
                  <a:lnTo>
                    <a:pt x="395" y="348"/>
                  </a:lnTo>
                  <a:lnTo>
                    <a:pt x="394" y="342"/>
                  </a:lnTo>
                  <a:lnTo>
                    <a:pt x="394" y="342"/>
                  </a:lnTo>
                  <a:lnTo>
                    <a:pt x="399" y="341"/>
                  </a:lnTo>
                  <a:lnTo>
                    <a:pt x="404" y="339"/>
                  </a:lnTo>
                  <a:lnTo>
                    <a:pt x="408" y="336"/>
                  </a:lnTo>
                  <a:lnTo>
                    <a:pt x="412" y="331"/>
                  </a:lnTo>
                  <a:lnTo>
                    <a:pt x="412" y="331"/>
                  </a:lnTo>
                  <a:lnTo>
                    <a:pt x="414" y="326"/>
                  </a:lnTo>
                  <a:lnTo>
                    <a:pt x="415" y="321"/>
                  </a:lnTo>
                  <a:lnTo>
                    <a:pt x="414" y="315"/>
                  </a:lnTo>
                  <a:lnTo>
                    <a:pt x="412" y="310"/>
                  </a:lnTo>
                  <a:lnTo>
                    <a:pt x="412" y="310"/>
                  </a:lnTo>
                  <a:lnTo>
                    <a:pt x="417" y="309"/>
                  </a:lnTo>
                  <a:lnTo>
                    <a:pt x="422" y="305"/>
                  </a:lnTo>
                  <a:lnTo>
                    <a:pt x="426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9" y="291"/>
                  </a:lnTo>
                  <a:lnTo>
                    <a:pt x="429" y="285"/>
                  </a:lnTo>
                  <a:lnTo>
                    <a:pt x="428" y="281"/>
                  </a:lnTo>
                  <a:lnTo>
                    <a:pt x="425" y="276"/>
                  </a:lnTo>
                  <a:lnTo>
                    <a:pt x="425" y="276"/>
                  </a:lnTo>
                  <a:lnTo>
                    <a:pt x="429" y="273"/>
                  </a:lnTo>
                  <a:lnTo>
                    <a:pt x="434" y="269"/>
                  </a:lnTo>
                  <a:lnTo>
                    <a:pt x="436" y="265"/>
                  </a:lnTo>
                  <a:lnTo>
                    <a:pt x="439" y="259"/>
                  </a:lnTo>
                  <a:lnTo>
                    <a:pt x="439" y="259"/>
                  </a:lnTo>
                  <a:lnTo>
                    <a:pt x="439" y="253"/>
                  </a:lnTo>
                  <a:lnTo>
                    <a:pt x="437" y="249"/>
                  </a:lnTo>
                  <a:lnTo>
                    <a:pt x="435" y="243"/>
                  </a:lnTo>
                  <a:lnTo>
                    <a:pt x="430" y="239"/>
                  </a:lnTo>
                  <a:lnTo>
                    <a:pt x="430" y="239"/>
                  </a:lnTo>
                  <a:close/>
                </a:path>
              </a:pathLst>
            </a:custGeom>
            <a:solidFill>
              <a:srgbClr val="9680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endParaRPr>
            </a:p>
          </p:txBody>
        </p:sp>
        <p:sp>
          <p:nvSpPr>
            <p:cNvPr id="66" name="Freeform 22"/>
            <p:cNvSpPr>
              <a:spLocks/>
            </p:cNvSpPr>
            <p:nvPr userDrawn="1"/>
          </p:nvSpPr>
          <p:spPr bwMode="auto">
            <a:xfrm>
              <a:off x="7912376" y="2815967"/>
              <a:ext cx="468405" cy="470845"/>
            </a:xfrm>
            <a:custGeom>
              <a:avLst/>
              <a:gdLst>
                <a:gd name="T0" fmla="*/ 385 w 385"/>
                <a:gd name="T1" fmla="*/ 192 h 386"/>
                <a:gd name="T2" fmla="*/ 381 w 385"/>
                <a:gd name="T3" fmla="*/ 231 h 386"/>
                <a:gd name="T4" fmla="*/ 370 w 385"/>
                <a:gd name="T5" fmla="*/ 268 h 386"/>
                <a:gd name="T6" fmla="*/ 352 w 385"/>
                <a:gd name="T7" fmla="*/ 301 h 386"/>
                <a:gd name="T8" fmla="*/ 328 w 385"/>
                <a:gd name="T9" fmla="*/ 329 h 386"/>
                <a:gd name="T10" fmla="*/ 300 w 385"/>
                <a:gd name="T11" fmla="*/ 353 h 386"/>
                <a:gd name="T12" fmla="*/ 267 w 385"/>
                <a:gd name="T13" fmla="*/ 370 h 386"/>
                <a:gd name="T14" fmla="*/ 231 w 385"/>
                <a:gd name="T15" fmla="*/ 382 h 386"/>
                <a:gd name="T16" fmla="*/ 192 w 385"/>
                <a:gd name="T17" fmla="*/ 386 h 386"/>
                <a:gd name="T18" fmla="*/ 173 w 385"/>
                <a:gd name="T19" fmla="*/ 385 h 386"/>
                <a:gd name="T20" fmla="*/ 135 w 385"/>
                <a:gd name="T21" fmla="*/ 377 h 386"/>
                <a:gd name="T22" fmla="*/ 100 w 385"/>
                <a:gd name="T23" fmla="*/ 362 h 386"/>
                <a:gd name="T24" fmla="*/ 69 w 385"/>
                <a:gd name="T25" fmla="*/ 342 h 386"/>
                <a:gd name="T26" fmla="*/ 43 w 385"/>
                <a:gd name="T27" fmla="*/ 315 h 386"/>
                <a:gd name="T28" fmla="*/ 22 w 385"/>
                <a:gd name="T29" fmla="*/ 284 h 386"/>
                <a:gd name="T30" fmla="*/ 8 w 385"/>
                <a:gd name="T31" fmla="*/ 250 h 386"/>
                <a:gd name="T32" fmla="*/ 1 w 385"/>
                <a:gd name="T33" fmla="*/ 212 h 386"/>
                <a:gd name="T34" fmla="*/ 0 w 385"/>
                <a:gd name="T35" fmla="*/ 192 h 386"/>
                <a:gd name="T36" fmla="*/ 3 w 385"/>
                <a:gd name="T37" fmla="*/ 154 h 386"/>
                <a:gd name="T38" fmla="*/ 15 w 385"/>
                <a:gd name="T39" fmla="*/ 118 h 386"/>
                <a:gd name="T40" fmla="*/ 33 w 385"/>
                <a:gd name="T41" fmla="*/ 85 h 386"/>
                <a:gd name="T42" fmla="*/ 56 w 385"/>
                <a:gd name="T43" fmla="*/ 57 h 386"/>
                <a:gd name="T44" fmla="*/ 84 w 385"/>
                <a:gd name="T45" fmla="*/ 33 h 386"/>
                <a:gd name="T46" fmla="*/ 117 w 385"/>
                <a:gd name="T47" fmla="*/ 16 h 386"/>
                <a:gd name="T48" fmla="*/ 153 w 385"/>
                <a:gd name="T49" fmla="*/ 4 h 386"/>
                <a:gd name="T50" fmla="*/ 192 w 385"/>
                <a:gd name="T51" fmla="*/ 0 h 386"/>
                <a:gd name="T52" fmla="*/ 212 w 385"/>
                <a:gd name="T53" fmla="*/ 1 h 386"/>
                <a:gd name="T54" fmla="*/ 249 w 385"/>
                <a:gd name="T55" fmla="*/ 9 h 386"/>
                <a:gd name="T56" fmla="*/ 284 w 385"/>
                <a:gd name="T57" fmla="*/ 24 h 386"/>
                <a:gd name="T58" fmla="*/ 314 w 385"/>
                <a:gd name="T59" fmla="*/ 44 h 386"/>
                <a:gd name="T60" fmla="*/ 341 w 385"/>
                <a:gd name="T61" fmla="*/ 70 h 386"/>
                <a:gd name="T62" fmla="*/ 361 w 385"/>
                <a:gd name="T63" fmla="*/ 100 h 386"/>
                <a:gd name="T64" fmla="*/ 377 w 385"/>
                <a:gd name="T65" fmla="*/ 136 h 386"/>
                <a:gd name="T66" fmla="*/ 384 w 385"/>
                <a:gd name="T67" fmla="*/ 174 h 386"/>
                <a:gd name="T68" fmla="*/ 385 w 385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5" h="386">
                  <a:moveTo>
                    <a:pt x="385" y="192"/>
                  </a:moveTo>
                  <a:lnTo>
                    <a:pt x="385" y="192"/>
                  </a:lnTo>
                  <a:lnTo>
                    <a:pt x="384" y="212"/>
                  </a:lnTo>
                  <a:lnTo>
                    <a:pt x="381" y="231"/>
                  </a:lnTo>
                  <a:lnTo>
                    <a:pt x="377" y="250"/>
                  </a:lnTo>
                  <a:lnTo>
                    <a:pt x="370" y="268"/>
                  </a:lnTo>
                  <a:lnTo>
                    <a:pt x="361" y="284"/>
                  </a:lnTo>
                  <a:lnTo>
                    <a:pt x="352" y="301"/>
                  </a:lnTo>
                  <a:lnTo>
                    <a:pt x="341" y="315"/>
                  </a:lnTo>
                  <a:lnTo>
                    <a:pt x="328" y="329"/>
                  </a:lnTo>
                  <a:lnTo>
                    <a:pt x="314" y="342"/>
                  </a:lnTo>
                  <a:lnTo>
                    <a:pt x="300" y="353"/>
                  </a:lnTo>
                  <a:lnTo>
                    <a:pt x="284" y="362"/>
                  </a:lnTo>
                  <a:lnTo>
                    <a:pt x="267" y="370"/>
                  </a:lnTo>
                  <a:lnTo>
                    <a:pt x="249" y="377"/>
                  </a:lnTo>
                  <a:lnTo>
                    <a:pt x="231" y="382"/>
                  </a:lnTo>
                  <a:lnTo>
                    <a:pt x="212" y="385"/>
                  </a:lnTo>
                  <a:lnTo>
                    <a:pt x="192" y="386"/>
                  </a:lnTo>
                  <a:lnTo>
                    <a:pt x="192" y="386"/>
                  </a:lnTo>
                  <a:lnTo>
                    <a:pt x="173" y="385"/>
                  </a:lnTo>
                  <a:lnTo>
                    <a:pt x="153" y="382"/>
                  </a:lnTo>
                  <a:lnTo>
                    <a:pt x="135" y="377"/>
                  </a:lnTo>
                  <a:lnTo>
                    <a:pt x="117" y="370"/>
                  </a:lnTo>
                  <a:lnTo>
                    <a:pt x="100" y="362"/>
                  </a:lnTo>
                  <a:lnTo>
                    <a:pt x="84" y="353"/>
                  </a:lnTo>
                  <a:lnTo>
                    <a:pt x="69" y="342"/>
                  </a:lnTo>
                  <a:lnTo>
                    <a:pt x="56" y="329"/>
                  </a:lnTo>
                  <a:lnTo>
                    <a:pt x="43" y="315"/>
                  </a:lnTo>
                  <a:lnTo>
                    <a:pt x="33" y="301"/>
                  </a:lnTo>
                  <a:lnTo>
                    <a:pt x="22" y="284"/>
                  </a:lnTo>
                  <a:lnTo>
                    <a:pt x="15" y="268"/>
                  </a:lnTo>
                  <a:lnTo>
                    <a:pt x="8" y="250"/>
                  </a:lnTo>
                  <a:lnTo>
                    <a:pt x="3" y="231"/>
                  </a:lnTo>
                  <a:lnTo>
                    <a:pt x="1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1" y="174"/>
                  </a:lnTo>
                  <a:lnTo>
                    <a:pt x="3" y="154"/>
                  </a:lnTo>
                  <a:lnTo>
                    <a:pt x="8" y="136"/>
                  </a:lnTo>
                  <a:lnTo>
                    <a:pt x="15" y="118"/>
                  </a:lnTo>
                  <a:lnTo>
                    <a:pt x="22" y="100"/>
                  </a:lnTo>
                  <a:lnTo>
                    <a:pt x="33" y="85"/>
                  </a:lnTo>
                  <a:lnTo>
                    <a:pt x="43" y="70"/>
                  </a:lnTo>
                  <a:lnTo>
                    <a:pt x="56" y="57"/>
                  </a:lnTo>
                  <a:lnTo>
                    <a:pt x="69" y="44"/>
                  </a:lnTo>
                  <a:lnTo>
                    <a:pt x="84" y="33"/>
                  </a:lnTo>
                  <a:lnTo>
                    <a:pt x="100" y="24"/>
                  </a:lnTo>
                  <a:lnTo>
                    <a:pt x="117" y="16"/>
                  </a:lnTo>
                  <a:lnTo>
                    <a:pt x="135" y="9"/>
                  </a:lnTo>
                  <a:lnTo>
                    <a:pt x="153" y="4"/>
                  </a:lnTo>
                  <a:lnTo>
                    <a:pt x="173" y="1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12" y="1"/>
                  </a:lnTo>
                  <a:lnTo>
                    <a:pt x="231" y="4"/>
                  </a:lnTo>
                  <a:lnTo>
                    <a:pt x="249" y="9"/>
                  </a:lnTo>
                  <a:lnTo>
                    <a:pt x="267" y="16"/>
                  </a:lnTo>
                  <a:lnTo>
                    <a:pt x="284" y="24"/>
                  </a:lnTo>
                  <a:lnTo>
                    <a:pt x="300" y="33"/>
                  </a:lnTo>
                  <a:lnTo>
                    <a:pt x="314" y="44"/>
                  </a:lnTo>
                  <a:lnTo>
                    <a:pt x="328" y="57"/>
                  </a:lnTo>
                  <a:lnTo>
                    <a:pt x="341" y="70"/>
                  </a:lnTo>
                  <a:lnTo>
                    <a:pt x="352" y="85"/>
                  </a:lnTo>
                  <a:lnTo>
                    <a:pt x="361" y="100"/>
                  </a:lnTo>
                  <a:lnTo>
                    <a:pt x="370" y="118"/>
                  </a:lnTo>
                  <a:lnTo>
                    <a:pt x="377" y="136"/>
                  </a:lnTo>
                  <a:lnTo>
                    <a:pt x="381" y="154"/>
                  </a:lnTo>
                  <a:lnTo>
                    <a:pt x="384" y="174"/>
                  </a:lnTo>
                  <a:lnTo>
                    <a:pt x="385" y="192"/>
                  </a:lnTo>
                  <a:lnTo>
                    <a:pt x="385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endParaRPr>
            </a:p>
          </p:txBody>
        </p:sp>
        <p:sp>
          <p:nvSpPr>
            <p:cNvPr id="67" name="Freeform 6"/>
            <p:cNvSpPr>
              <a:spLocks noEditPoints="1"/>
            </p:cNvSpPr>
            <p:nvPr/>
          </p:nvSpPr>
          <p:spPr bwMode="auto">
            <a:xfrm>
              <a:off x="8055914" y="2919370"/>
              <a:ext cx="181328" cy="264039"/>
            </a:xfrm>
            <a:custGeom>
              <a:avLst/>
              <a:gdLst>
                <a:gd name="T0" fmla="*/ 62 w 342"/>
                <a:gd name="T1" fmla="*/ 0 h 498"/>
                <a:gd name="T2" fmla="*/ 50 w 342"/>
                <a:gd name="T3" fmla="*/ 2 h 498"/>
                <a:gd name="T4" fmla="*/ 28 w 342"/>
                <a:gd name="T5" fmla="*/ 12 h 498"/>
                <a:gd name="T6" fmla="*/ 12 w 342"/>
                <a:gd name="T7" fmla="*/ 28 h 498"/>
                <a:gd name="T8" fmla="*/ 2 w 342"/>
                <a:gd name="T9" fmla="*/ 50 h 498"/>
                <a:gd name="T10" fmla="*/ 0 w 342"/>
                <a:gd name="T11" fmla="*/ 436 h 498"/>
                <a:gd name="T12" fmla="*/ 2 w 342"/>
                <a:gd name="T13" fmla="*/ 448 h 498"/>
                <a:gd name="T14" fmla="*/ 12 w 342"/>
                <a:gd name="T15" fmla="*/ 472 h 498"/>
                <a:gd name="T16" fmla="*/ 28 w 342"/>
                <a:gd name="T17" fmla="*/ 488 h 498"/>
                <a:gd name="T18" fmla="*/ 50 w 342"/>
                <a:gd name="T19" fmla="*/ 498 h 498"/>
                <a:gd name="T20" fmla="*/ 280 w 342"/>
                <a:gd name="T21" fmla="*/ 498 h 498"/>
                <a:gd name="T22" fmla="*/ 294 w 342"/>
                <a:gd name="T23" fmla="*/ 498 h 498"/>
                <a:gd name="T24" fmla="*/ 316 w 342"/>
                <a:gd name="T25" fmla="*/ 488 h 498"/>
                <a:gd name="T26" fmla="*/ 332 w 342"/>
                <a:gd name="T27" fmla="*/ 472 h 498"/>
                <a:gd name="T28" fmla="*/ 342 w 342"/>
                <a:gd name="T29" fmla="*/ 448 h 498"/>
                <a:gd name="T30" fmla="*/ 342 w 342"/>
                <a:gd name="T31" fmla="*/ 62 h 498"/>
                <a:gd name="T32" fmla="*/ 342 w 342"/>
                <a:gd name="T33" fmla="*/ 50 h 498"/>
                <a:gd name="T34" fmla="*/ 332 w 342"/>
                <a:gd name="T35" fmla="*/ 28 h 498"/>
                <a:gd name="T36" fmla="*/ 316 w 342"/>
                <a:gd name="T37" fmla="*/ 12 h 498"/>
                <a:gd name="T38" fmla="*/ 294 w 342"/>
                <a:gd name="T39" fmla="*/ 2 h 498"/>
                <a:gd name="T40" fmla="*/ 280 w 342"/>
                <a:gd name="T41" fmla="*/ 0 h 498"/>
                <a:gd name="T42" fmla="*/ 218 w 342"/>
                <a:gd name="T43" fmla="*/ 32 h 498"/>
                <a:gd name="T44" fmla="*/ 224 w 342"/>
                <a:gd name="T45" fmla="*/ 32 h 498"/>
                <a:gd name="T46" fmla="*/ 232 w 342"/>
                <a:gd name="T47" fmla="*/ 42 h 498"/>
                <a:gd name="T48" fmla="*/ 234 w 342"/>
                <a:gd name="T49" fmla="*/ 48 h 498"/>
                <a:gd name="T50" fmla="*/ 230 w 342"/>
                <a:gd name="T51" fmla="*/ 58 h 498"/>
                <a:gd name="T52" fmla="*/ 218 w 342"/>
                <a:gd name="T53" fmla="*/ 62 h 498"/>
                <a:gd name="T54" fmla="*/ 124 w 342"/>
                <a:gd name="T55" fmla="*/ 62 h 498"/>
                <a:gd name="T56" fmla="*/ 114 w 342"/>
                <a:gd name="T57" fmla="*/ 58 h 498"/>
                <a:gd name="T58" fmla="*/ 110 w 342"/>
                <a:gd name="T59" fmla="*/ 48 h 498"/>
                <a:gd name="T60" fmla="*/ 110 w 342"/>
                <a:gd name="T61" fmla="*/ 42 h 498"/>
                <a:gd name="T62" fmla="*/ 118 w 342"/>
                <a:gd name="T63" fmla="*/ 32 h 498"/>
                <a:gd name="T64" fmla="*/ 124 w 342"/>
                <a:gd name="T65" fmla="*/ 32 h 498"/>
                <a:gd name="T66" fmla="*/ 172 w 342"/>
                <a:gd name="T67" fmla="*/ 476 h 498"/>
                <a:gd name="T68" fmla="*/ 154 w 342"/>
                <a:gd name="T69" fmla="*/ 470 h 498"/>
                <a:gd name="T70" fmla="*/ 148 w 342"/>
                <a:gd name="T71" fmla="*/ 452 h 498"/>
                <a:gd name="T72" fmla="*/ 150 w 342"/>
                <a:gd name="T73" fmla="*/ 442 h 498"/>
                <a:gd name="T74" fmla="*/ 162 w 342"/>
                <a:gd name="T75" fmla="*/ 430 h 498"/>
                <a:gd name="T76" fmla="*/ 172 w 342"/>
                <a:gd name="T77" fmla="*/ 428 h 498"/>
                <a:gd name="T78" fmla="*/ 188 w 342"/>
                <a:gd name="T79" fmla="*/ 434 h 498"/>
                <a:gd name="T80" fmla="*/ 196 w 342"/>
                <a:gd name="T81" fmla="*/ 452 h 498"/>
                <a:gd name="T82" fmla="*/ 194 w 342"/>
                <a:gd name="T83" fmla="*/ 462 h 498"/>
                <a:gd name="T84" fmla="*/ 182 w 342"/>
                <a:gd name="T85" fmla="*/ 474 h 498"/>
                <a:gd name="T86" fmla="*/ 172 w 342"/>
                <a:gd name="T87" fmla="*/ 476 h 498"/>
                <a:gd name="T88" fmla="*/ 62 w 342"/>
                <a:gd name="T89" fmla="*/ 406 h 498"/>
                <a:gd name="T90" fmla="*/ 280 w 342"/>
                <a:gd name="T91" fmla="*/ 94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42" h="498">
                  <a:moveTo>
                    <a:pt x="280" y="0"/>
                  </a:moveTo>
                  <a:lnTo>
                    <a:pt x="62" y="0"/>
                  </a:lnTo>
                  <a:lnTo>
                    <a:pt x="62" y="0"/>
                  </a:lnTo>
                  <a:lnTo>
                    <a:pt x="50" y="2"/>
                  </a:lnTo>
                  <a:lnTo>
                    <a:pt x="38" y="6"/>
                  </a:lnTo>
                  <a:lnTo>
                    <a:pt x="28" y="12"/>
                  </a:lnTo>
                  <a:lnTo>
                    <a:pt x="18" y="18"/>
                  </a:lnTo>
                  <a:lnTo>
                    <a:pt x="12" y="28"/>
                  </a:lnTo>
                  <a:lnTo>
                    <a:pt x="6" y="38"/>
                  </a:lnTo>
                  <a:lnTo>
                    <a:pt x="2" y="50"/>
                  </a:lnTo>
                  <a:lnTo>
                    <a:pt x="0" y="62"/>
                  </a:lnTo>
                  <a:lnTo>
                    <a:pt x="0" y="436"/>
                  </a:lnTo>
                  <a:lnTo>
                    <a:pt x="0" y="436"/>
                  </a:lnTo>
                  <a:lnTo>
                    <a:pt x="2" y="448"/>
                  </a:lnTo>
                  <a:lnTo>
                    <a:pt x="6" y="460"/>
                  </a:lnTo>
                  <a:lnTo>
                    <a:pt x="12" y="472"/>
                  </a:lnTo>
                  <a:lnTo>
                    <a:pt x="18" y="480"/>
                  </a:lnTo>
                  <a:lnTo>
                    <a:pt x="28" y="488"/>
                  </a:lnTo>
                  <a:lnTo>
                    <a:pt x="38" y="494"/>
                  </a:lnTo>
                  <a:lnTo>
                    <a:pt x="50" y="498"/>
                  </a:lnTo>
                  <a:lnTo>
                    <a:pt x="62" y="498"/>
                  </a:lnTo>
                  <a:lnTo>
                    <a:pt x="280" y="498"/>
                  </a:lnTo>
                  <a:lnTo>
                    <a:pt x="280" y="498"/>
                  </a:lnTo>
                  <a:lnTo>
                    <a:pt x="294" y="498"/>
                  </a:lnTo>
                  <a:lnTo>
                    <a:pt x="304" y="494"/>
                  </a:lnTo>
                  <a:lnTo>
                    <a:pt x="316" y="488"/>
                  </a:lnTo>
                  <a:lnTo>
                    <a:pt x="324" y="480"/>
                  </a:lnTo>
                  <a:lnTo>
                    <a:pt x="332" y="472"/>
                  </a:lnTo>
                  <a:lnTo>
                    <a:pt x="338" y="460"/>
                  </a:lnTo>
                  <a:lnTo>
                    <a:pt x="342" y="448"/>
                  </a:lnTo>
                  <a:lnTo>
                    <a:pt x="342" y="436"/>
                  </a:lnTo>
                  <a:lnTo>
                    <a:pt x="342" y="62"/>
                  </a:lnTo>
                  <a:lnTo>
                    <a:pt x="342" y="62"/>
                  </a:lnTo>
                  <a:lnTo>
                    <a:pt x="342" y="50"/>
                  </a:lnTo>
                  <a:lnTo>
                    <a:pt x="338" y="38"/>
                  </a:lnTo>
                  <a:lnTo>
                    <a:pt x="332" y="28"/>
                  </a:lnTo>
                  <a:lnTo>
                    <a:pt x="324" y="18"/>
                  </a:lnTo>
                  <a:lnTo>
                    <a:pt x="316" y="12"/>
                  </a:lnTo>
                  <a:lnTo>
                    <a:pt x="304" y="6"/>
                  </a:lnTo>
                  <a:lnTo>
                    <a:pt x="294" y="2"/>
                  </a:lnTo>
                  <a:lnTo>
                    <a:pt x="280" y="0"/>
                  </a:lnTo>
                  <a:lnTo>
                    <a:pt x="280" y="0"/>
                  </a:lnTo>
                  <a:close/>
                  <a:moveTo>
                    <a:pt x="124" y="32"/>
                  </a:moveTo>
                  <a:lnTo>
                    <a:pt x="218" y="32"/>
                  </a:lnTo>
                  <a:lnTo>
                    <a:pt x="218" y="32"/>
                  </a:lnTo>
                  <a:lnTo>
                    <a:pt x="224" y="32"/>
                  </a:lnTo>
                  <a:lnTo>
                    <a:pt x="230" y="36"/>
                  </a:lnTo>
                  <a:lnTo>
                    <a:pt x="232" y="42"/>
                  </a:lnTo>
                  <a:lnTo>
                    <a:pt x="234" y="48"/>
                  </a:lnTo>
                  <a:lnTo>
                    <a:pt x="234" y="48"/>
                  </a:lnTo>
                  <a:lnTo>
                    <a:pt x="232" y="54"/>
                  </a:lnTo>
                  <a:lnTo>
                    <a:pt x="230" y="58"/>
                  </a:lnTo>
                  <a:lnTo>
                    <a:pt x="224" y="62"/>
                  </a:lnTo>
                  <a:lnTo>
                    <a:pt x="218" y="62"/>
                  </a:lnTo>
                  <a:lnTo>
                    <a:pt x="124" y="62"/>
                  </a:lnTo>
                  <a:lnTo>
                    <a:pt x="124" y="62"/>
                  </a:lnTo>
                  <a:lnTo>
                    <a:pt x="118" y="62"/>
                  </a:lnTo>
                  <a:lnTo>
                    <a:pt x="114" y="58"/>
                  </a:lnTo>
                  <a:lnTo>
                    <a:pt x="110" y="54"/>
                  </a:lnTo>
                  <a:lnTo>
                    <a:pt x="110" y="48"/>
                  </a:lnTo>
                  <a:lnTo>
                    <a:pt x="110" y="48"/>
                  </a:lnTo>
                  <a:lnTo>
                    <a:pt x="110" y="42"/>
                  </a:lnTo>
                  <a:lnTo>
                    <a:pt x="114" y="36"/>
                  </a:lnTo>
                  <a:lnTo>
                    <a:pt x="118" y="32"/>
                  </a:lnTo>
                  <a:lnTo>
                    <a:pt x="124" y="32"/>
                  </a:lnTo>
                  <a:lnTo>
                    <a:pt x="124" y="32"/>
                  </a:lnTo>
                  <a:close/>
                  <a:moveTo>
                    <a:pt x="172" y="476"/>
                  </a:moveTo>
                  <a:lnTo>
                    <a:pt x="172" y="476"/>
                  </a:lnTo>
                  <a:lnTo>
                    <a:pt x="162" y="474"/>
                  </a:lnTo>
                  <a:lnTo>
                    <a:pt x="154" y="470"/>
                  </a:lnTo>
                  <a:lnTo>
                    <a:pt x="150" y="462"/>
                  </a:lnTo>
                  <a:lnTo>
                    <a:pt x="148" y="452"/>
                  </a:lnTo>
                  <a:lnTo>
                    <a:pt x="148" y="452"/>
                  </a:lnTo>
                  <a:lnTo>
                    <a:pt x="150" y="442"/>
                  </a:lnTo>
                  <a:lnTo>
                    <a:pt x="154" y="434"/>
                  </a:lnTo>
                  <a:lnTo>
                    <a:pt x="162" y="430"/>
                  </a:lnTo>
                  <a:lnTo>
                    <a:pt x="172" y="428"/>
                  </a:lnTo>
                  <a:lnTo>
                    <a:pt x="172" y="428"/>
                  </a:lnTo>
                  <a:lnTo>
                    <a:pt x="182" y="430"/>
                  </a:lnTo>
                  <a:lnTo>
                    <a:pt x="188" y="434"/>
                  </a:lnTo>
                  <a:lnTo>
                    <a:pt x="194" y="442"/>
                  </a:lnTo>
                  <a:lnTo>
                    <a:pt x="196" y="452"/>
                  </a:lnTo>
                  <a:lnTo>
                    <a:pt x="196" y="452"/>
                  </a:lnTo>
                  <a:lnTo>
                    <a:pt x="194" y="462"/>
                  </a:lnTo>
                  <a:lnTo>
                    <a:pt x="188" y="470"/>
                  </a:lnTo>
                  <a:lnTo>
                    <a:pt x="182" y="474"/>
                  </a:lnTo>
                  <a:lnTo>
                    <a:pt x="172" y="476"/>
                  </a:lnTo>
                  <a:lnTo>
                    <a:pt x="172" y="476"/>
                  </a:lnTo>
                  <a:close/>
                  <a:moveTo>
                    <a:pt x="280" y="406"/>
                  </a:moveTo>
                  <a:lnTo>
                    <a:pt x="62" y="406"/>
                  </a:lnTo>
                  <a:lnTo>
                    <a:pt x="62" y="94"/>
                  </a:lnTo>
                  <a:lnTo>
                    <a:pt x="280" y="94"/>
                  </a:lnTo>
                  <a:lnTo>
                    <a:pt x="280" y="4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endParaRPr>
            </a:p>
          </p:txBody>
        </p:sp>
      </p:grpSp>
      <p:grpSp>
        <p:nvGrpSpPr>
          <p:cNvPr id="68" name="그룹 67"/>
          <p:cNvGrpSpPr/>
          <p:nvPr userDrawn="1"/>
        </p:nvGrpSpPr>
        <p:grpSpPr>
          <a:xfrm>
            <a:off x="4714757" y="3066723"/>
            <a:ext cx="715619" cy="539154"/>
            <a:chOff x="5580112" y="2781812"/>
            <a:chExt cx="536714" cy="539154"/>
          </a:xfrm>
        </p:grpSpPr>
        <p:sp>
          <p:nvSpPr>
            <p:cNvPr id="69" name="Freeform 5"/>
            <p:cNvSpPr>
              <a:spLocks/>
            </p:cNvSpPr>
            <p:nvPr userDrawn="1"/>
          </p:nvSpPr>
          <p:spPr bwMode="auto">
            <a:xfrm>
              <a:off x="5580112" y="2781812"/>
              <a:ext cx="536714" cy="539154"/>
            </a:xfrm>
            <a:custGeom>
              <a:avLst/>
              <a:gdLst>
                <a:gd name="T0" fmla="*/ 441 w 441"/>
                <a:gd name="T1" fmla="*/ 220 h 442"/>
                <a:gd name="T2" fmla="*/ 430 w 441"/>
                <a:gd name="T3" fmla="*/ 203 h 442"/>
                <a:gd name="T4" fmla="*/ 436 w 441"/>
                <a:gd name="T5" fmla="*/ 177 h 442"/>
                <a:gd name="T6" fmla="*/ 429 w 441"/>
                <a:gd name="T7" fmla="*/ 157 h 442"/>
                <a:gd name="T8" fmla="*/ 417 w 441"/>
                <a:gd name="T9" fmla="*/ 133 h 442"/>
                <a:gd name="T10" fmla="*/ 411 w 441"/>
                <a:gd name="T11" fmla="*/ 111 h 442"/>
                <a:gd name="T12" fmla="*/ 394 w 441"/>
                <a:gd name="T13" fmla="*/ 100 h 442"/>
                <a:gd name="T14" fmla="*/ 385 w 441"/>
                <a:gd name="T15" fmla="*/ 75 h 442"/>
                <a:gd name="T16" fmla="*/ 369 w 441"/>
                <a:gd name="T17" fmla="*/ 61 h 442"/>
                <a:gd name="T18" fmla="*/ 347 w 441"/>
                <a:gd name="T19" fmla="*/ 47 h 442"/>
                <a:gd name="T20" fmla="*/ 331 w 441"/>
                <a:gd name="T21" fmla="*/ 29 h 442"/>
                <a:gd name="T22" fmla="*/ 310 w 441"/>
                <a:gd name="T23" fmla="*/ 29 h 442"/>
                <a:gd name="T24" fmla="*/ 290 w 441"/>
                <a:gd name="T25" fmla="*/ 12 h 442"/>
                <a:gd name="T26" fmla="*/ 269 w 441"/>
                <a:gd name="T27" fmla="*/ 8 h 442"/>
                <a:gd name="T28" fmla="*/ 243 w 441"/>
                <a:gd name="T29" fmla="*/ 7 h 442"/>
                <a:gd name="T30" fmla="*/ 220 w 441"/>
                <a:gd name="T31" fmla="*/ 0 h 442"/>
                <a:gd name="T32" fmla="*/ 203 w 441"/>
                <a:gd name="T33" fmla="*/ 11 h 442"/>
                <a:gd name="T34" fmla="*/ 177 w 441"/>
                <a:gd name="T35" fmla="*/ 6 h 442"/>
                <a:gd name="T36" fmla="*/ 157 w 441"/>
                <a:gd name="T37" fmla="*/ 13 h 442"/>
                <a:gd name="T38" fmla="*/ 133 w 441"/>
                <a:gd name="T39" fmla="*/ 25 h 442"/>
                <a:gd name="T40" fmla="*/ 111 w 441"/>
                <a:gd name="T41" fmla="*/ 29 h 442"/>
                <a:gd name="T42" fmla="*/ 100 w 441"/>
                <a:gd name="T43" fmla="*/ 48 h 442"/>
                <a:gd name="T44" fmla="*/ 76 w 441"/>
                <a:gd name="T45" fmla="*/ 57 h 442"/>
                <a:gd name="T46" fmla="*/ 61 w 441"/>
                <a:gd name="T47" fmla="*/ 73 h 442"/>
                <a:gd name="T48" fmla="*/ 47 w 441"/>
                <a:gd name="T49" fmla="*/ 94 h 442"/>
                <a:gd name="T50" fmla="*/ 30 w 441"/>
                <a:gd name="T51" fmla="*/ 111 h 442"/>
                <a:gd name="T52" fmla="*/ 30 w 441"/>
                <a:gd name="T53" fmla="*/ 132 h 442"/>
                <a:gd name="T54" fmla="*/ 12 w 441"/>
                <a:gd name="T55" fmla="*/ 151 h 442"/>
                <a:gd name="T56" fmla="*/ 8 w 441"/>
                <a:gd name="T57" fmla="*/ 172 h 442"/>
                <a:gd name="T58" fmla="*/ 7 w 441"/>
                <a:gd name="T59" fmla="*/ 198 h 442"/>
                <a:gd name="T60" fmla="*/ 0 w 441"/>
                <a:gd name="T61" fmla="*/ 220 h 442"/>
                <a:gd name="T62" fmla="*/ 11 w 441"/>
                <a:gd name="T63" fmla="*/ 239 h 442"/>
                <a:gd name="T64" fmla="*/ 5 w 441"/>
                <a:gd name="T65" fmla="*/ 265 h 442"/>
                <a:gd name="T66" fmla="*/ 12 w 441"/>
                <a:gd name="T67" fmla="*/ 285 h 442"/>
                <a:gd name="T68" fmla="*/ 25 w 441"/>
                <a:gd name="T69" fmla="*/ 309 h 442"/>
                <a:gd name="T70" fmla="*/ 30 w 441"/>
                <a:gd name="T71" fmla="*/ 331 h 442"/>
                <a:gd name="T72" fmla="*/ 48 w 441"/>
                <a:gd name="T73" fmla="*/ 342 h 442"/>
                <a:gd name="T74" fmla="*/ 55 w 441"/>
                <a:gd name="T75" fmla="*/ 367 h 442"/>
                <a:gd name="T76" fmla="*/ 72 w 441"/>
                <a:gd name="T77" fmla="*/ 381 h 442"/>
                <a:gd name="T78" fmla="*/ 94 w 441"/>
                <a:gd name="T79" fmla="*/ 395 h 442"/>
                <a:gd name="T80" fmla="*/ 111 w 441"/>
                <a:gd name="T81" fmla="*/ 413 h 442"/>
                <a:gd name="T82" fmla="*/ 132 w 441"/>
                <a:gd name="T83" fmla="*/ 411 h 442"/>
                <a:gd name="T84" fmla="*/ 151 w 441"/>
                <a:gd name="T85" fmla="*/ 429 h 442"/>
                <a:gd name="T86" fmla="*/ 172 w 441"/>
                <a:gd name="T87" fmla="*/ 434 h 442"/>
                <a:gd name="T88" fmla="*/ 198 w 441"/>
                <a:gd name="T89" fmla="*/ 435 h 442"/>
                <a:gd name="T90" fmla="*/ 220 w 441"/>
                <a:gd name="T91" fmla="*/ 442 h 442"/>
                <a:gd name="T92" fmla="*/ 239 w 441"/>
                <a:gd name="T93" fmla="*/ 431 h 442"/>
                <a:gd name="T94" fmla="*/ 264 w 441"/>
                <a:gd name="T95" fmla="*/ 436 h 442"/>
                <a:gd name="T96" fmla="*/ 285 w 441"/>
                <a:gd name="T97" fmla="*/ 429 h 442"/>
                <a:gd name="T98" fmla="*/ 308 w 441"/>
                <a:gd name="T99" fmla="*/ 417 h 442"/>
                <a:gd name="T100" fmla="*/ 331 w 441"/>
                <a:gd name="T101" fmla="*/ 413 h 442"/>
                <a:gd name="T102" fmla="*/ 342 w 441"/>
                <a:gd name="T103" fmla="*/ 394 h 442"/>
                <a:gd name="T104" fmla="*/ 367 w 441"/>
                <a:gd name="T105" fmla="*/ 385 h 442"/>
                <a:gd name="T106" fmla="*/ 381 w 441"/>
                <a:gd name="T107" fmla="*/ 369 h 442"/>
                <a:gd name="T108" fmla="*/ 395 w 441"/>
                <a:gd name="T109" fmla="*/ 348 h 442"/>
                <a:gd name="T110" fmla="*/ 411 w 441"/>
                <a:gd name="T111" fmla="*/ 331 h 442"/>
                <a:gd name="T112" fmla="*/ 411 w 441"/>
                <a:gd name="T113" fmla="*/ 310 h 442"/>
                <a:gd name="T114" fmla="*/ 429 w 441"/>
                <a:gd name="T115" fmla="*/ 291 h 442"/>
                <a:gd name="T116" fmla="*/ 433 w 441"/>
                <a:gd name="T117" fmla="*/ 269 h 442"/>
                <a:gd name="T118" fmla="*/ 434 w 441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1" h="442">
                  <a:moveTo>
                    <a:pt x="430" y="239"/>
                  </a:moveTo>
                  <a:lnTo>
                    <a:pt x="430" y="239"/>
                  </a:lnTo>
                  <a:lnTo>
                    <a:pt x="435" y="236"/>
                  </a:lnTo>
                  <a:lnTo>
                    <a:pt x="438" y="232"/>
                  </a:lnTo>
                  <a:lnTo>
                    <a:pt x="441" y="226"/>
                  </a:lnTo>
                  <a:lnTo>
                    <a:pt x="441" y="220"/>
                  </a:lnTo>
                  <a:lnTo>
                    <a:pt x="441" y="220"/>
                  </a:lnTo>
                  <a:lnTo>
                    <a:pt x="441" y="216"/>
                  </a:lnTo>
                  <a:lnTo>
                    <a:pt x="438" y="210"/>
                  </a:lnTo>
                  <a:lnTo>
                    <a:pt x="435" y="206"/>
                  </a:lnTo>
                  <a:lnTo>
                    <a:pt x="430" y="203"/>
                  </a:lnTo>
                  <a:lnTo>
                    <a:pt x="430" y="203"/>
                  </a:lnTo>
                  <a:lnTo>
                    <a:pt x="434" y="198"/>
                  </a:lnTo>
                  <a:lnTo>
                    <a:pt x="437" y="193"/>
                  </a:lnTo>
                  <a:lnTo>
                    <a:pt x="438" y="189"/>
                  </a:lnTo>
                  <a:lnTo>
                    <a:pt x="437" y="183"/>
                  </a:lnTo>
                  <a:lnTo>
                    <a:pt x="437" y="183"/>
                  </a:lnTo>
                  <a:lnTo>
                    <a:pt x="436" y="177"/>
                  </a:lnTo>
                  <a:lnTo>
                    <a:pt x="433" y="172"/>
                  </a:lnTo>
                  <a:lnTo>
                    <a:pt x="429" y="169"/>
                  </a:lnTo>
                  <a:lnTo>
                    <a:pt x="424" y="166"/>
                  </a:lnTo>
                  <a:lnTo>
                    <a:pt x="424" y="166"/>
                  </a:lnTo>
                  <a:lnTo>
                    <a:pt x="427" y="161"/>
                  </a:lnTo>
                  <a:lnTo>
                    <a:pt x="429" y="157"/>
                  </a:lnTo>
                  <a:lnTo>
                    <a:pt x="429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6" y="140"/>
                  </a:lnTo>
                  <a:lnTo>
                    <a:pt x="422" y="137"/>
                  </a:lnTo>
                  <a:lnTo>
                    <a:pt x="417" y="133"/>
                  </a:lnTo>
                  <a:lnTo>
                    <a:pt x="411" y="132"/>
                  </a:lnTo>
                  <a:lnTo>
                    <a:pt x="411" y="132"/>
                  </a:lnTo>
                  <a:lnTo>
                    <a:pt x="414" y="127"/>
                  </a:lnTo>
                  <a:lnTo>
                    <a:pt x="415" y="121"/>
                  </a:lnTo>
                  <a:lnTo>
                    <a:pt x="414" y="116"/>
                  </a:lnTo>
                  <a:lnTo>
                    <a:pt x="411" y="111"/>
                  </a:lnTo>
                  <a:lnTo>
                    <a:pt x="411" y="111"/>
                  </a:lnTo>
                  <a:lnTo>
                    <a:pt x="408" y="106"/>
                  </a:lnTo>
                  <a:lnTo>
                    <a:pt x="404" y="103"/>
                  </a:lnTo>
                  <a:lnTo>
                    <a:pt x="398" y="100"/>
                  </a:lnTo>
                  <a:lnTo>
                    <a:pt x="394" y="100"/>
                  </a:lnTo>
                  <a:lnTo>
                    <a:pt x="394" y="100"/>
                  </a:lnTo>
                  <a:lnTo>
                    <a:pt x="395" y="94"/>
                  </a:lnTo>
                  <a:lnTo>
                    <a:pt x="394" y="90"/>
                  </a:lnTo>
                  <a:lnTo>
                    <a:pt x="393" y="84"/>
                  </a:lnTo>
                  <a:lnTo>
                    <a:pt x="390" y="79"/>
                  </a:lnTo>
                  <a:lnTo>
                    <a:pt x="390" y="79"/>
                  </a:lnTo>
                  <a:lnTo>
                    <a:pt x="385" y="75"/>
                  </a:lnTo>
                  <a:lnTo>
                    <a:pt x="381" y="73"/>
                  </a:lnTo>
                  <a:lnTo>
                    <a:pt x="375" y="72"/>
                  </a:lnTo>
                  <a:lnTo>
                    <a:pt x="370" y="72"/>
                  </a:lnTo>
                  <a:lnTo>
                    <a:pt x="370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7" y="57"/>
                  </a:lnTo>
                  <a:lnTo>
                    <a:pt x="362" y="52"/>
                  </a:lnTo>
                  <a:lnTo>
                    <a:pt x="362" y="52"/>
                  </a:lnTo>
                  <a:lnTo>
                    <a:pt x="357" y="48"/>
                  </a:lnTo>
                  <a:lnTo>
                    <a:pt x="352" y="47"/>
                  </a:lnTo>
                  <a:lnTo>
                    <a:pt x="347" y="47"/>
                  </a:lnTo>
                  <a:lnTo>
                    <a:pt x="342" y="48"/>
                  </a:lnTo>
                  <a:lnTo>
                    <a:pt x="342" y="48"/>
                  </a:lnTo>
                  <a:lnTo>
                    <a:pt x="341" y="42"/>
                  </a:lnTo>
                  <a:lnTo>
                    <a:pt x="338" y="38"/>
                  </a:lnTo>
                  <a:lnTo>
                    <a:pt x="336" y="33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25" y="27"/>
                  </a:lnTo>
                  <a:lnTo>
                    <a:pt x="321" y="27"/>
                  </a:lnTo>
                  <a:lnTo>
                    <a:pt x="315" y="28"/>
                  </a:lnTo>
                  <a:lnTo>
                    <a:pt x="310" y="29"/>
                  </a:lnTo>
                  <a:lnTo>
                    <a:pt x="310" y="29"/>
                  </a:lnTo>
                  <a:lnTo>
                    <a:pt x="308" y="25"/>
                  </a:lnTo>
                  <a:lnTo>
                    <a:pt x="305" y="20"/>
                  </a:lnTo>
                  <a:lnTo>
                    <a:pt x="301" y="17"/>
                  </a:lnTo>
                  <a:lnTo>
                    <a:pt x="296" y="14"/>
                  </a:lnTo>
                  <a:lnTo>
                    <a:pt x="296" y="14"/>
                  </a:lnTo>
                  <a:lnTo>
                    <a:pt x="290" y="12"/>
                  </a:lnTo>
                  <a:lnTo>
                    <a:pt x="285" y="13"/>
                  </a:lnTo>
                  <a:lnTo>
                    <a:pt x="279" y="14"/>
                  </a:lnTo>
                  <a:lnTo>
                    <a:pt x="275" y="18"/>
                  </a:lnTo>
                  <a:lnTo>
                    <a:pt x="275" y="18"/>
                  </a:lnTo>
                  <a:lnTo>
                    <a:pt x="272" y="13"/>
                  </a:lnTo>
                  <a:lnTo>
                    <a:pt x="269" y="8"/>
                  </a:lnTo>
                  <a:lnTo>
                    <a:pt x="264" y="6"/>
                  </a:lnTo>
                  <a:lnTo>
                    <a:pt x="259" y="4"/>
                  </a:lnTo>
                  <a:lnTo>
                    <a:pt x="259" y="4"/>
                  </a:lnTo>
                  <a:lnTo>
                    <a:pt x="253" y="4"/>
                  </a:lnTo>
                  <a:lnTo>
                    <a:pt x="248" y="5"/>
                  </a:lnTo>
                  <a:lnTo>
                    <a:pt x="243" y="7"/>
                  </a:lnTo>
                  <a:lnTo>
                    <a:pt x="239" y="11"/>
                  </a:lnTo>
                  <a:lnTo>
                    <a:pt x="239" y="11"/>
                  </a:lnTo>
                  <a:lnTo>
                    <a:pt x="236" y="7"/>
                  </a:lnTo>
                  <a:lnTo>
                    <a:pt x="231" y="4"/>
                  </a:lnTo>
                  <a:lnTo>
                    <a:pt x="226" y="1"/>
                  </a:lnTo>
                  <a:lnTo>
                    <a:pt x="220" y="0"/>
                  </a:lnTo>
                  <a:lnTo>
                    <a:pt x="220" y="0"/>
                  </a:lnTo>
                  <a:lnTo>
                    <a:pt x="215" y="1"/>
                  </a:lnTo>
                  <a:lnTo>
                    <a:pt x="210" y="4"/>
                  </a:lnTo>
                  <a:lnTo>
                    <a:pt x="205" y="7"/>
                  </a:lnTo>
                  <a:lnTo>
                    <a:pt x="203" y="11"/>
                  </a:lnTo>
                  <a:lnTo>
                    <a:pt x="203" y="11"/>
                  </a:lnTo>
                  <a:lnTo>
                    <a:pt x="198" y="7"/>
                  </a:lnTo>
                  <a:lnTo>
                    <a:pt x="193" y="5"/>
                  </a:lnTo>
                  <a:lnTo>
                    <a:pt x="187" y="4"/>
                  </a:lnTo>
                  <a:lnTo>
                    <a:pt x="183" y="4"/>
                  </a:lnTo>
                  <a:lnTo>
                    <a:pt x="183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2" y="14"/>
                  </a:lnTo>
                  <a:lnTo>
                    <a:pt x="157" y="13"/>
                  </a:lnTo>
                  <a:lnTo>
                    <a:pt x="151" y="12"/>
                  </a:lnTo>
                  <a:lnTo>
                    <a:pt x="145" y="14"/>
                  </a:lnTo>
                  <a:lnTo>
                    <a:pt x="145" y="14"/>
                  </a:lnTo>
                  <a:lnTo>
                    <a:pt x="140" y="17"/>
                  </a:lnTo>
                  <a:lnTo>
                    <a:pt x="136" y="20"/>
                  </a:lnTo>
                  <a:lnTo>
                    <a:pt x="133" y="25"/>
                  </a:lnTo>
                  <a:lnTo>
                    <a:pt x="132" y="29"/>
                  </a:lnTo>
                  <a:lnTo>
                    <a:pt x="132" y="29"/>
                  </a:lnTo>
                  <a:lnTo>
                    <a:pt x="126" y="28"/>
                  </a:lnTo>
                  <a:lnTo>
                    <a:pt x="121" y="27"/>
                  </a:lnTo>
                  <a:lnTo>
                    <a:pt x="116" y="27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06" y="33"/>
                  </a:lnTo>
                  <a:lnTo>
                    <a:pt x="103" y="38"/>
                  </a:lnTo>
                  <a:lnTo>
                    <a:pt x="100" y="42"/>
                  </a:lnTo>
                  <a:lnTo>
                    <a:pt x="100" y="48"/>
                  </a:lnTo>
                  <a:lnTo>
                    <a:pt x="100" y="48"/>
                  </a:lnTo>
                  <a:lnTo>
                    <a:pt x="94" y="47"/>
                  </a:lnTo>
                  <a:lnTo>
                    <a:pt x="88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6" y="57"/>
                  </a:lnTo>
                  <a:lnTo>
                    <a:pt x="72" y="61"/>
                  </a:lnTo>
                  <a:lnTo>
                    <a:pt x="71" y="66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66" y="72"/>
                  </a:lnTo>
                  <a:lnTo>
                    <a:pt x="61" y="73"/>
                  </a:lnTo>
                  <a:lnTo>
                    <a:pt x="55" y="75"/>
                  </a:lnTo>
                  <a:lnTo>
                    <a:pt x="52" y="79"/>
                  </a:lnTo>
                  <a:lnTo>
                    <a:pt x="52" y="79"/>
                  </a:lnTo>
                  <a:lnTo>
                    <a:pt x="48" y="84"/>
                  </a:lnTo>
                  <a:lnTo>
                    <a:pt x="47" y="90"/>
                  </a:lnTo>
                  <a:lnTo>
                    <a:pt x="47" y="94"/>
                  </a:lnTo>
                  <a:lnTo>
                    <a:pt x="48" y="100"/>
                  </a:lnTo>
                  <a:lnTo>
                    <a:pt x="48" y="100"/>
                  </a:lnTo>
                  <a:lnTo>
                    <a:pt x="43" y="100"/>
                  </a:lnTo>
                  <a:lnTo>
                    <a:pt x="38" y="103"/>
                  </a:lnTo>
                  <a:lnTo>
                    <a:pt x="33" y="106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27" y="116"/>
                  </a:lnTo>
                  <a:lnTo>
                    <a:pt x="27" y="121"/>
                  </a:lnTo>
                  <a:lnTo>
                    <a:pt x="27" y="127"/>
                  </a:lnTo>
                  <a:lnTo>
                    <a:pt x="30" y="132"/>
                  </a:lnTo>
                  <a:lnTo>
                    <a:pt x="30" y="132"/>
                  </a:lnTo>
                  <a:lnTo>
                    <a:pt x="25" y="133"/>
                  </a:lnTo>
                  <a:lnTo>
                    <a:pt x="20" y="137"/>
                  </a:lnTo>
                  <a:lnTo>
                    <a:pt x="15" y="140"/>
                  </a:lnTo>
                  <a:lnTo>
                    <a:pt x="13" y="145"/>
                  </a:lnTo>
                  <a:lnTo>
                    <a:pt x="13" y="145"/>
                  </a:lnTo>
                  <a:lnTo>
                    <a:pt x="12" y="151"/>
                  </a:lnTo>
                  <a:lnTo>
                    <a:pt x="12" y="157"/>
                  </a:lnTo>
                  <a:lnTo>
                    <a:pt x="14" y="161"/>
                  </a:lnTo>
                  <a:lnTo>
                    <a:pt x="17" y="166"/>
                  </a:lnTo>
                  <a:lnTo>
                    <a:pt x="17" y="166"/>
                  </a:lnTo>
                  <a:lnTo>
                    <a:pt x="12" y="169"/>
                  </a:lnTo>
                  <a:lnTo>
                    <a:pt x="8" y="172"/>
                  </a:lnTo>
                  <a:lnTo>
                    <a:pt x="5" y="177"/>
                  </a:lnTo>
                  <a:lnTo>
                    <a:pt x="4" y="183"/>
                  </a:lnTo>
                  <a:lnTo>
                    <a:pt x="4" y="183"/>
                  </a:lnTo>
                  <a:lnTo>
                    <a:pt x="4" y="189"/>
                  </a:lnTo>
                  <a:lnTo>
                    <a:pt x="5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6" y="206"/>
                  </a:lnTo>
                  <a:lnTo>
                    <a:pt x="2" y="210"/>
                  </a:lnTo>
                  <a:lnTo>
                    <a:pt x="1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1" y="226"/>
                  </a:lnTo>
                  <a:lnTo>
                    <a:pt x="2" y="232"/>
                  </a:lnTo>
                  <a:lnTo>
                    <a:pt x="6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5" y="249"/>
                  </a:lnTo>
                  <a:lnTo>
                    <a:pt x="4" y="253"/>
                  </a:lnTo>
                  <a:lnTo>
                    <a:pt x="4" y="259"/>
                  </a:lnTo>
                  <a:lnTo>
                    <a:pt x="4" y="259"/>
                  </a:lnTo>
                  <a:lnTo>
                    <a:pt x="5" y="265"/>
                  </a:lnTo>
                  <a:lnTo>
                    <a:pt x="8" y="270"/>
                  </a:lnTo>
                  <a:lnTo>
                    <a:pt x="12" y="273"/>
                  </a:lnTo>
                  <a:lnTo>
                    <a:pt x="17" y="276"/>
                  </a:lnTo>
                  <a:lnTo>
                    <a:pt x="17" y="276"/>
                  </a:lnTo>
                  <a:lnTo>
                    <a:pt x="14" y="281"/>
                  </a:lnTo>
                  <a:lnTo>
                    <a:pt x="12" y="285"/>
                  </a:lnTo>
                  <a:lnTo>
                    <a:pt x="12" y="291"/>
                  </a:lnTo>
                  <a:lnTo>
                    <a:pt x="13" y="296"/>
                  </a:lnTo>
                  <a:lnTo>
                    <a:pt x="13" y="296"/>
                  </a:lnTo>
                  <a:lnTo>
                    <a:pt x="15" y="302"/>
                  </a:lnTo>
                  <a:lnTo>
                    <a:pt x="20" y="305"/>
                  </a:lnTo>
                  <a:lnTo>
                    <a:pt x="25" y="309"/>
                  </a:lnTo>
                  <a:lnTo>
                    <a:pt x="30" y="310"/>
                  </a:lnTo>
                  <a:lnTo>
                    <a:pt x="30" y="310"/>
                  </a:lnTo>
                  <a:lnTo>
                    <a:pt x="27" y="315"/>
                  </a:lnTo>
                  <a:lnTo>
                    <a:pt x="27" y="321"/>
                  </a:lnTo>
                  <a:lnTo>
                    <a:pt x="27" y="326"/>
                  </a:lnTo>
                  <a:lnTo>
                    <a:pt x="30" y="331"/>
                  </a:lnTo>
                  <a:lnTo>
                    <a:pt x="30" y="331"/>
                  </a:lnTo>
                  <a:lnTo>
                    <a:pt x="33" y="336"/>
                  </a:lnTo>
                  <a:lnTo>
                    <a:pt x="38" y="339"/>
                  </a:lnTo>
                  <a:lnTo>
                    <a:pt x="43" y="341"/>
                  </a:lnTo>
                  <a:lnTo>
                    <a:pt x="48" y="342"/>
                  </a:lnTo>
                  <a:lnTo>
                    <a:pt x="48" y="342"/>
                  </a:lnTo>
                  <a:lnTo>
                    <a:pt x="47" y="348"/>
                  </a:lnTo>
                  <a:lnTo>
                    <a:pt x="47" y="352"/>
                  </a:lnTo>
                  <a:lnTo>
                    <a:pt x="48" y="358"/>
                  </a:lnTo>
                  <a:lnTo>
                    <a:pt x="52" y="363"/>
                  </a:lnTo>
                  <a:lnTo>
                    <a:pt x="52" y="363"/>
                  </a:lnTo>
                  <a:lnTo>
                    <a:pt x="55" y="367"/>
                  </a:lnTo>
                  <a:lnTo>
                    <a:pt x="61" y="369"/>
                  </a:lnTo>
                  <a:lnTo>
                    <a:pt x="66" y="370"/>
                  </a:lnTo>
                  <a:lnTo>
                    <a:pt x="72" y="370"/>
                  </a:lnTo>
                  <a:lnTo>
                    <a:pt x="72" y="370"/>
                  </a:lnTo>
                  <a:lnTo>
                    <a:pt x="71" y="376"/>
                  </a:lnTo>
                  <a:lnTo>
                    <a:pt x="72" y="381"/>
                  </a:lnTo>
                  <a:lnTo>
                    <a:pt x="76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88" y="395"/>
                  </a:lnTo>
                  <a:lnTo>
                    <a:pt x="94" y="395"/>
                  </a:lnTo>
                  <a:lnTo>
                    <a:pt x="100" y="394"/>
                  </a:lnTo>
                  <a:lnTo>
                    <a:pt x="100" y="394"/>
                  </a:lnTo>
                  <a:lnTo>
                    <a:pt x="100" y="400"/>
                  </a:lnTo>
                  <a:lnTo>
                    <a:pt x="103" y="404"/>
                  </a:lnTo>
                  <a:lnTo>
                    <a:pt x="106" y="409"/>
                  </a:lnTo>
                  <a:lnTo>
                    <a:pt x="111" y="413"/>
                  </a:lnTo>
                  <a:lnTo>
                    <a:pt x="111" y="413"/>
                  </a:lnTo>
                  <a:lnTo>
                    <a:pt x="116" y="414"/>
                  </a:lnTo>
                  <a:lnTo>
                    <a:pt x="121" y="415"/>
                  </a:lnTo>
                  <a:lnTo>
                    <a:pt x="126" y="414"/>
                  </a:lnTo>
                  <a:lnTo>
                    <a:pt x="132" y="411"/>
                  </a:lnTo>
                  <a:lnTo>
                    <a:pt x="132" y="411"/>
                  </a:lnTo>
                  <a:lnTo>
                    <a:pt x="133" y="417"/>
                  </a:lnTo>
                  <a:lnTo>
                    <a:pt x="136" y="422"/>
                  </a:lnTo>
                  <a:lnTo>
                    <a:pt x="140" y="425"/>
                  </a:lnTo>
                  <a:lnTo>
                    <a:pt x="145" y="428"/>
                  </a:lnTo>
                  <a:lnTo>
                    <a:pt x="145" y="428"/>
                  </a:lnTo>
                  <a:lnTo>
                    <a:pt x="151" y="429"/>
                  </a:lnTo>
                  <a:lnTo>
                    <a:pt x="157" y="429"/>
                  </a:lnTo>
                  <a:lnTo>
                    <a:pt x="162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3" y="438"/>
                  </a:lnTo>
                  <a:lnTo>
                    <a:pt x="183" y="438"/>
                  </a:lnTo>
                  <a:lnTo>
                    <a:pt x="187" y="438"/>
                  </a:lnTo>
                  <a:lnTo>
                    <a:pt x="193" y="437"/>
                  </a:lnTo>
                  <a:lnTo>
                    <a:pt x="198" y="435"/>
                  </a:lnTo>
                  <a:lnTo>
                    <a:pt x="203" y="431"/>
                  </a:lnTo>
                  <a:lnTo>
                    <a:pt x="203" y="431"/>
                  </a:lnTo>
                  <a:lnTo>
                    <a:pt x="205" y="435"/>
                  </a:lnTo>
                  <a:lnTo>
                    <a:pt x="210" y="438"/>
                  </a:lnTo>
                  <a:lnTo>
                    <a:pt x="215" y="441"/>
                  </a:lnTo>
                  <a:lnTo>
                    <a:pt x="220" y="442"/>
                  </a:lnTo>
                  <a:lnTo>
                    <a:pt x="220" y="442"/>
                  </a:lnTo>
                  <a:lnTo>
                    <a:pt x="226" y="441"/>
                  </a:lnTo>
                  <a:lnTo>
                    <a:pt x="231" y="438"/>
                  </a:lnTo>
                  <a:lnTo>
                    <a:pt x="236" y="435"/>
                  </a:lnTo>
                  <a:lnTo>
                    <a:pt x="239" y="431"/>
                  </a:lnTo>
                  <a:lnTo>
                    <a:pt x="239" y="431"/>
                  </a:lnTo>
                  <a:lnTo>
                    <a:pt x="243" y="435"/>
                  </a:lnTo>
                  <a:lnTo>
                    <a:pt x="248" y="437"/>
                  </a:lnTo>
                  <a:lnTo>
                    <a:pt x="253" y="438"/>
                  </a:lnTo>
                  <a:lnTo>
                    <a:pt x="259" y="438"/>
                  </a:lnTo>
                  <a:lnTo>
                    <a:pt x="259" y="438"/>
                  </a:lnTo>
                  <a:lnTo>
                    <a:pt x="264" y="436"/>
                  </a:lnTo>
                  <a:lnTo>
                    <a:pt x="269" y="434"/>
                  </a:lnTo>
                  <a:lnTo>
                    <a:pt x="272" y="429"/>
                  </a:lnTo>
                  <a:lnTo>
                    <a:pt x="275" y="424"/>
                  </a:lnTo>
                  <a:lnTo>
                    <a:pt x="275" y="424"/>
                  </a:lnTo>
                  <a:lnTo>
                    <a:pt x="279" y="428"/>
                  </a:lnTo>
                  <a:lnTo>
                    <a:pt x="285" y="429"/>
                  </a:lnTo>
                  <a:lnTo>
                    <a:pt x="290" y="429"/>
                  </a:lnTo>
                  <a:lnTo>
                    <a:pt x="296" y="428"/>
                  </a:lnTo>
                  <a:lnTo>
                    <a:pt x="296" y="428"/>
                  </a:lnTo>
                  <a:lnTo>
                    <a:pt x="301" y="425"/>
                  </a:lnTo>
                  <a:lnTo>
                    <a:pt x="305" y="422"/>
                  </a:lnTo>
                  <a:lnTo>
                    <a:pt x="308" y="417"/>
                  </a:lnTo>
                  <a:lnTo>
                    <a:pt x="310" y="411"/>
                  </a:lnTo>
                  <a:lnTo>
                    <a:pt x="310" y="411"/>
                  </a:lnTo>
                  <a:lnTo>
                    <a:pt x="315" y="414"/>
                  </a:lnTo>
                  <a:lnTo>
                    <a:pt x="321" y="415"/>
                  </a:lnTo>
                  <a:lnTo>
                    <a:pt x="325" y="414"/>
                  </a:lnTo>
                  <a:lnTo>
                    <a:pt x="331" y="413"/>
                  </a:lnTo>
                  <a:lnTo>
                    <a:pt x="331" y="413"/>
                  </a:lnTo>
                  <a:lnTo>
                    <a:pt x="336" y="409"/>
                  </a:lnTo>
                  <a:lnTo>
                    <a:pt x="338" y="404"/>
                  </a:lnTo>
                  <a:lnTo>
                    <a:pt x="341" y="400"/>
                  </a:lnTo>
                  <a:lnTo>
                    <a:pt x="342" y="394"/>
                  </a:lnTo>
                  <a:lnTo>
                    <a:pt x="342" y="394"/>
                  </a:lnTo>
                  <a:lnTo>
                    <a:pt x="347" y="395"/>
                  </a:lnTo>
                  <a:lnTo>
                    <a:pt x="352" y="395"/>
                  </a:lnTo>
                  <a:lnTo>
                    <a:pt x="357" y="392"/>
                  </a:lnTo>
                  <a:lnTo>
                    <a:pt x="362" y="390"/>
                  </a:lnTo>
                  <a:lnTo>
                    <a:pt x="362" y="390"/>
                  </a:lnTo>
                  <a:lnTo>
                    <a:pt x="367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70" y="370"/>
                  </a:lnTo>
                  <a:lnTo>
                    <a:pt x="370" y="370"/>
                  </a:lnTo>
                  <a:lnTo>
                    <a:pt x="375" y="370"/>
                  </a:lnTo>
                  <a:lnTo>
                    <a:pt x="381" y="369"/>
                  </a:lnTo>
                  <a:lnTo>
                    <a:pt x="385" y="367"/>
                  </a:lnTo>
                  <a:lnTo>
                    <a:pt x="390" y="363"/>
                  </a:lnTo>
                  <a:lnTo>
                    <a:pt x="390" y="363"/>
                  </a:lnTo>
                  <a:lnTo>
                    <a:pt x="393" y="358"/>
                  </a:lnTo>
                  <a:lnTo>
                    <a:pt x="394" y="352"/>
                  </a:lnTo>
                  <a:lnTo>
                    <a:pt x="395" y="348"/>
                  </a:lnTo>
                  <a:lnTo>
                    <a:pt x="394" y="342"/>
                  </a:lnTo>
                  <a:lnTo>
                    <a:pt x="394" y="342"/>
                  </a:lnTo>
                  <a:lnTo>
                    <a:pt x="398" y="341"/>
                  </a:lnTo>
                  <a:lnTo>
                    <a:pt x="404" y="339"/>
                  </a:lnTo>
                  <a:lnTo>
                    <a:pt x="408" y="336"/>
                  </a:lnTo>
                  <a:lnTo>
                    <a:pt x="411" y="331"/>
                  </a:lnTo>
                  <a:lnTo>
                    <a:pt x="411" y="331"/>
                  </a:lnTo>
                  <a:lnTo>
                    <a:pt x="414" y="326"/>
                  </a:lnTo>
                  <a:lnTo>
                    <a:pt x="415" y="321"/>
                  </a:lnTo>
                  <a:lnTo>
                    <a:pt x="414" y="315"/>
                  </a:lnTo>
                  <a:lnTo>
                    <a:pt x="411" y="310"/>
                  </a:lnTo>
                  <a:lnTo>
                    <a:pt x="411" y="310"/>
                  </a:lnTo>
                  <a:lnTo>
                    <a:pt x="417" y="309"/>
                  </a:lnTo>
                  <a:lnTo>
                    <a:pt x="422" y="305"/>
                  </a:lnTo>
                  <a:lnTo>
                    <a:pt x="426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9" y="291"/>
                  </a:lnTo>
                  <a:lnTo>
                    <a:pt x="429" y="285"/>
                  </a:lnTo>
                  <a:lnTo>
                    <a:pt x="427" y="281"/>
                  </a:lnTo>
                  <a:lnTo>
                    <a:pt x="424" y="276"/>
                  </a:lnTo>
                  <a:lnTo>
                    <a:pt x="424" y="276"/>
                  </a:lnTo>
                  <a:lnTo>
                    <a:pt x="429" y="273"/>
                  </a:lnTo>
                  <a:lnTo>
                    <a:pt x="433" y="269"/>
                  </a:lnTo>
                  <a:lnTo>
                    <a:pt x="436" y="265"/>
                  </a:lnTo>
                  <a:lnTo>
                    <a:pt x="437" y="259"/>
                  </a:lnTo>
                  <a:lnTo>
                    <a:pt x="437" y="259"/>
                  </a:lnTo>
                  <a:lnTo>
                    <a:pt x="438" y="253"/>
                  </a:lnTo>
                  <a:lnTo>
                    <a:pt x="437" y="249"/>
                  </a:lnTo>
                  <a:lnTo>
                    <a:pt x="434" y="243"/>
                  </a:lnTo>
                  <a:lnTo>
                    <a:pt x="430" y="239"/>
                  </a:lnTo>
                  <a:lnTo>
                    <a:pt x="430" y="239"/>
                  </a:lnTo>
                  <a:close/>
                </a:path>
              </a:pathLst>
            </a:custGeom>
            <a:solidFill>
              <a:srgbClr val="EE73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endParaRPr>
            </a:p>
          </p:txBody>
        </p:sp>
        <p:sp>
          <p:nvSpPr>
            <p:cNvPr id="70" name="Freeform 6"/>
            <p:cNvSpPr>
              <a:spLocks/>
            </p:cNvSpPr>
            <p:nvPr userDrawn="1"/>
          </p:nvSpPr>
          <p:spPr bwMode="auto">
            <a:xfrm>
              <a:off x="5613047" y="2815967"/>
              <a:ext cx="470845" cy="470845"/>
            </a:xfrm>
            <a:custGeom>
              <a:avLst/>
              <a:gdLst>
                <a:gd name="T0" fmla="*/ 386 w 386"/>
                <a:gd name="T1" fmla="*/ 192 h 386"/>
                <a:gd name="T2" fmla="*/ 381 w 386"/>
                <a:gd name="T3" fmla="*/ 231 h 386"/>
                <a:gd name="T4" fmla="*/ 370 w 386"/>
                <a:gd name="T5" fmla="*/ 268 h 386"/>
                <a:gd name="T6" fmla="*/ 353 w 386"/>
                <a:gd name="T7" fmla="*/ 301 h 386"/>
                <a:gd name="T8" fmla="*/ 329 w 386"/>
                <a:gd name="T9" fmla="*/ 329 h 386"/>
                <a:gd name="T10" fmla="*/ 301 w 386"/>
                <a:gd name="T11" fmla="*/ 353 h 386"/>
                <a:gd name="T12" fmla="*/ 268 w 386"/>
                <a:gd name="T13" fmla="*/ 370 h 386"/>
                <a:gd name="T14" fmla="*/ 231 w 386"/>
                <a:gd name="T15" fmla="*/ 382 h 386"/>
                <a:gd name="T16" fmla="*/ 192 w 386"/>
                <a:gd name="T17" fmla="*/ 386 h 386"/>
                <a:gd name="T18" fmla="*/ 172 w 386"/>
                <a:gd name="T19" fmla="*/ 385 h 386"/>
                <a:gd name="T20" fmla="*/ 135 w 386"/>
                <a:gd name="T21" fmla="*/ 377 h 386"/>
                <a:gd name="T22" fmla="*/ 101 w 386"/>
                <a:gd name="T23" fmla="*/ 362 h 386"/>
                <a:gd name="T24" fmla="*/ 70 w 386"/>
                <a:gd name="T25" fmla="*/ 342 h 386"/>
                <a:gd name="T26" fmla="*/ 44 w 386"/>
                <a:gd name="T27" fmla="*/ 315 h 386"/>
                <a:gd name="T28" fmla="*/ 23 w 386"/>
                <a:gd name="T29" fmla="*/ 284 h 386"/>
                <a:gd name="T30" fmla="*/ 9 w 386"/>
                <a:gd name="T31" fmla="*/ 250 h 386"/>
                <a:gd name="T32" fmla="*/ 0 w 386"/>
                <a:gd name="T33" fmla="*/ 212 h 386"/>
                <a:gd name="T34" fmla="*/ 0 w 386"/>
                <a:gd name="T35" fmla="*/ 192 h 386"/>
                <a:gd name="T36" fmla="*/ 4 w 386"/>
                <a:gd name="T37" fmla="*/ 154 h 386"/>
                <a:gd name="T38" fmla="*/ 15 w 386"/>
                <a:gd name="T39" fmla="*/ 118 h 386"/>
                <a:gd name="T40" fmla="*/ 32 w 386"/>
                <a:gd name="T41" fmla="*/ 85 h 386"/>
                <a:gd name="T42" fmla="*/ 56 w 386"/>
                <a:gd name="T43" fmla="*/ 57 h 386"/>
                <a:gd name="T44" fmla="*/ 85 w 386"/>
                <a:gd name="T45" fmla="*/ 33 h 386"/>
                <a:gd name="T46" fmla="*/ 117 w 386"/>
                <a:gd name="T47" fmla="*/ 16 h 386"/>
                <a:gd name="T48" fmla="*/ 154 w 386"/>
                <a:gd name="T49" fmla="*/ 4 h 386"/>
                <a:gd name="T50" fmla="*/ 192 w 386"/>
                <a:gd name="T51" fmla="*/ 0 h 386"/>
                <a:gd name="T52" fmla="*/ 213 w 386"/>
                <a:gd name="T53" fmla="*/ 1 h 386"/>
                <a:gd name="T54" fmla="*/ 250 w 386"/>
                <a:gd name="T55" fmla="*/ 9 h 386"/>
                <a:gd name="T56" fmla="*/ 284 w 386"/>
                <a:gd name="T57" fmla="*/ 24 h 386"/>
                <a:gd name="T58" fmla="*/ 315 w 386"/>
                <a:gd name="T59" fmla="*/ 44 h 386"/>
                <a:gd name="T60" fmla="*/ 341 w 386"/>
                <a:gd name="T61" fmla="*/ 70 h 386"/>
                <a:gd name="T62" fmla="*/ 362 w 386"/>
                <a:gd name="T63" fmla="*/ 100 h 386"/>
                <a:gd name="T64" fmla="*/ 376 w 386"/>
                <a:gd name="T65" fmla="*/ 136 h 386"/>
                <a:gd name="T66" fmla="*/ 385 w 386"/>
                <a:gd name="T67" fmla="*/ 174 h 386"/>
                <a:gd name="T68" fmla="*/ 386 w 386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6" h="386">
                  <a:moveTo>
                    <a:pt x="386" y="192"/>
                  </a:moveTo>
                  <a:lnTo>
                    <a:pt x="386" y="192"/>
                  </a:lnTo>
                  <a:lnTo>
                    <a:pt x="385" y="212"/>
                  </a:lnTo>
                  <a:lnTo>
                    <a:pt x="381" y="231"/>
                  </a:lnTo>
                  <a:lnTo>
                    <a:pt x="376" y="250"/>
                  </a:lnTo>
                  <a:lnTo>
                    <a:pt x="370" y="268"/>
                  </a:lnTo>
                  <a:lnTo>
                    <a:pt x="362" y="284"/>
                  </a:lnTo>
                  <a:lnTo>
                    <a:pt x="353" y="301"/>
                  </a:lnTo>
                  <a:lnTo>
                    <a:pt x="341" y="315"/>
                  </a:lnTo>
                  <a:lnTo>
                    <a:pt x="329" y="329"/>
                  </a:lnTo>
                  <a:lnTo>
                    <a:pt x="315" y="342"/>
                  </a:lnTo>
                  <a:lnTo>
                    <a:pt x="301" y="353"/>
                  </a:lnTo>
                  <a:lnTo>
                    <a:pt x="284" y="362"/>
                  </a:lnTo>
                  <a:lnTo>
                    <a:pt x="268" y="370"/>
                  </a:lnTo>
                  <a:lnTo>
                    <a:pt x="250" y="377"/>
                  </a:lnTo>
                  <a:lnTo>
                    <a:pt x="231" y="382"/>
                  </a:lnTo>
                  <a:lnTo>
                    <a:pt x="213" y="385"/>
                  </a:lnTo>
                  <a:lnTo>
                    <a:pt x="192" y="386"/>
                  </a:lnTo>
                  <a:lnTo>
                    <a:pt x="192" y="386"/>
                  </a:lnTo>
                  <a:lnTo>
                    <a:pt x="172" y="385"/>
                  </a:lnTo>
                  <a:lnTo>
                    <a:pt x="154" y="382"/>
                  </a:lnTo>
                  <a:lnTo>
                    <a:pt x="135" y="377"/>
                  </a:lnTo>
                  <a:lnTo>
                    <a:pt x="117" y="370"/>
                  </a:lnTo>
                  <a:lnTo>
                    <a:pt x="101" y="362"/>
                  </a:lnTo>
                  <a:lnTo>
                    <a:pt x="85" y="353"/>
                  </a:lnTo>
                  <a:lnTo>
                    <a:pt x="70" y="342"/>
                  </a:lnTo>
                  <a:lnTo>
                    <a:pt x="56" y="329"/>
                  </a:lnTo>
                  <a:lnTo>
                    <a:pt x="44" y="315"/>
                  </a:lnTo>
                  <a:lnTo>
                    <a:pt x="32" y="301"/>
                  </a:lnTo>
                  <a:lnTo>
                    <a:pt x="23" y="284"/>
                  </a:lnTo>
                  <a:lnTo>
                    <a:pt x="15" y="268"/>
                  </a:lnTo>
                  <a:lnTo>
                    <a:pt x="9" y="250"/>
                  </a:lnTo>
                  <a:lnTo>
                    <a:pt x="4" y="231"/>
                  </a:lnTo>
                  <a:lnTo>
                    <a:pt x="0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0" y="174"/>
                  </a:lnTo>
                  <a:lnTo>
                    <a:pt x="4" y="154"/>
                  </a:lnTo>
                  <a:lnTo>
                    <a:pt x="9" y="136"/>
                  </a:lnTo>
                  <a:lnTo>
                    <a:pt x="15" y="118"/>
                  </a:lnTo>
                  <a:lnTo>
                    <a:pt x="23" y="100"/>
                  </a:lnTo>
                  <a:lnTo>
                    <a:pt x="32" y="85"/>
                  </a:lnTo>
                  <a:lnTo>
                    <a:pt x="44" y="70"/>
                  </a:lnTo>
                  <a:lnTo>
                    <a:pt x="56" y="57"/>
                  </a:lnTo>
                  <a:lnTo>
                    <a:pt x="70" y="44"/>
                  </a:lnTo>
                  <a:lnTo>
                    <a:pt x="85" y="33"/>
                  </a:lnTo>
                  <a:lnTo>
                    <a:pt x="101" y="24"/>
                  </a:lnTo>
                  <a:lnTo>
                    <a:pt x="117" y="16"/>
                  </a:lnTo>
                  <a:lnTo>
                    <a:pt x="135" y="9"/>
                  </a:lnTo>
                  <a:lnTo>
                    <a:pt x="154" y="4"/>
                  </a:lnTo>
                  <a:lnTo>
                    <a:pt x="172" y="1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13" y="1"/>
                  </a:lnTo>
                  <a:lnTo>
                    <a:pt x="231" y="4"/>
                  </a:lnTo>
                  <a:lnTo>
                    <a:pt x="250" y="9"/>
                  </a:lnTo>
                  <a:lnTo>
                    <a:pt x="268" y="16"/>
                  </a:lnTo>
                  <a:lnTo>
                    <a:pt x="284" y="24"/>
                  </a:lnTo>
                  <a:lnTo>
                    <a:pt x="301" y="33"/>
                  </a:lnTo>
                  <a:lnTo>
                    <a:pt x="315" y="44"/>
                  </a:lnTo>
                  <a:lnTo>
                    <a:pt x="329" y="57"/>
                  </a:lnTo>
                  <a:lnTo>
                    <a:pt x="341" y="70"/>
                  </a:lnTo>
                  <a:lnTo>
                    <a:pt x="353" y="85"/>
                  </a:lnTo>
                  <a:lnTo>
                    <a:pt x="362" y="100"/>
                  </a:lnTo>
                  <a:lnTo>
                    <a:pt x="370" y="118"/>
                  </a:lnTo>
                  <a:lnTo>
                    <a:pt x="376" y="136"/>
                  </a:lnTo>
                  <a:lnTo>
                    <a:pt x="381" y="154"/>
                  </a:lnTo>
                  <a:lnTo>
                    <a:pt x="385" y="174"/>
                  </a:lnTo>
                  <a:lnTo>
                    <a:pt x="386" y="192"/>
                  </a:lnTo>
                  <a:lnTo>
                    <a:pt x="386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endParaRPr>
            </a:p>
          </p:txBody>
        </p:sp>
        <p:sp>
          <p:nvSpPr>
            <p:cNvPr id="71" name="Freeform 11"/>
            <p:cNvSpPr>
              <a:spLocks noEditPoints="1"/>
            </p:cNvSpPr>
            <p:nvPr/>
          </p:nvSpPr>
          <p:spPr bwMode="auto">
            <a:xfrm>
              <a:off x="5773181" y="2930504"/>
              <a:ext cx="150576" cy="241770"/>
            </a:xfrm>
            <a:custGeom>
              <a:avLst/>
              <a:gdLst>
                <a:gd name="T0" fmla="*/ 142 w 284"/>
                <a:gd name="T1" fmla="*/ 228 h 456"/>
                <a:gd name="T2" fmla="*/ 108 w 284"/>
                <a:gd name="T3" fmla="*/ 222 h 456"/>
                <a:gd name="T4" fmla="*/ 82 w 284"/>
                <a:gd name="T5" fmla="*/ 204 h 456"/>
                <a:gd name="T6" fmla="*/ 62 w 284"/>
                <a:gd name="T7" fmla="*/ 176 h 456"/>
                <a:gd name="T8" fmla="*/ 56 w 284"/>
                <a:gd name="T9" fmla="*/ 142 h 456"/>
                <a:gd name="T10" fmla="*/ 58 w 284"/>
                <a:gd name="T11" fmla="*/ 126 h 456"/>
                <a:gd name="T12" fmla="*/ 70 w 284"/>
                <a:gd name="T13" fmla="*/ 96 h 456"/>
                <a:gd name="T14" fmla="*/ 94 w 284"/>
                <a:gd name="T15" fmla="*/ 72 h 456"/>
                <a:gd name="T16" fmla="*/ 124 w 284"/>
                <a:gd name="T17" fmla="*/ 60 h 456"/>
                <a:gd name="T18" fmla="*/ 142 w 284"/>
                <a:gd name="T19" fmla="*/ 58 h 456"/>
                <a:gd name="T20" fmla="*/ 174 w 284"/>
                <a:gd name="T21" fmla="*/ 64 h 456"/>
                <a:gd name="T22" fmla="*/ 202 w 284"/>
                <a:gd name="T23" fmla="*/ 82 h 456"/>
                <a:gd name="T24" fmla="*/ 220 w 284"/>
                <a:gd name="T25" fmla="*/ 110 h 456"/>
                <a:gd name="T26" fmla="*/ 228 w 284"/>
                <a:gd name="T27" fmla="*/ 142 h 456"/>
                <a:gd name="T28" fmla="*/ 226 w 284"/>
                <a:gd name="T29" fmla="*/ 160 h 456"/>
                <a:gd name="T30" fmla="*/ 212 w 284"/>
                <a:gd name="T31" fmla="*/ 190 h 456"/>
                <a:gd name="T32" fmla="*/ 190 w 284"/>
                <a:gd name="T33" fmla="*/ 214 h 456"/>
                <a:gd name="T34" fmla="*/ 158 w 284"/>
                <a:gd name="T35" fmla="*/ 226 h 456"/>
                <a:gd name="T36" fmla="*/ 142 w 284"/>
                <a:gd name="T37" fmla="*/ 228 h 456"/>
                <a:gd name="T38" fmla="*/ 142 w 284"/>
                <a:gd name="T39" fmla="*/ 0 h 456"/>
                <a:gd name="T40" fmla="*/ 112 w 284"/>
                <a:gd name="T41" fmla="*/ 4 h 456"/>
                <a:gd name="T42" fmla="*/ 86 w 284"/>
                <a:gd name="T43" fmla="*/ 12 h 456"/>
                <a:gd name="T44" fmla="*/ 62 w 284"/>
                <a:gd name="T45" fmla="*/ 24 h 456"/>
                <a:gd name="T46" fmla="*/ 40 w 284"/>
                <a:gd name="T47" fmla="*/ 42 h 456"/>
                <a:gd name="T48" fmla="*/ 24 w 284"/>
                <a:gd name="T49" fmla="*/ 64 h 456"/>
                <a:gd name="T50" fmla="*/ 10 w 284"/>
                <a:gd name="T51" fmla="*/ 88 h 456"/>
                <a:gd name="T52" fmla="*/ 2 w 284"/>
                <a:gd name="T53" fmla="*/ 114 h 456"/>
                <a:gd name="T54" fmla="*/ 0 w 284"/>
                <a:gd name="T55" fmla="*/ 142 h 456"/>
                <a:gd name="T56" fmla="*/ 0 w 284"/>
                <a:gd name="T57" fmla="*/ 160 h 456"/>
                <a:gd name="T58" fmla="*/ 12 w 284"/>
                <a:gd name="T59" fmla="*/ 202 h 456"/>
                <a:gd name="T60" fmla="*/ 44 w 284"/>
                <a:gd name="T61" fmla="*/ 276 h 456"/>
                <a:gd name="T62" fmla="*/ 96 w 284"/>
                <a:gd name="T63" fmla="*/ 378 h 456"/>
                <a:gd name="T64" fmla="*/ 142 w 284"/>
                <a:gd name="T65" fmla="*/ 456 h 456"/>
                <a:gd name="T66" fmla="*/ 164 w 284"/>
                <a:gd name="T67" fmla="*/ 418 h 456"/>
                <a:gd name="T68" fmla="*/ 212 w 284"/>
                <a:gd name="T69" fmla="*/ 330 h 456"/>
                <a:gd name="T70" fmla="*/ 262 w 284"/>
                <a:gd name="T71" fmla="*/ 226 h 456"/>
                <a:gd name="T72" fmla="*/ 278 w 284"/>
                <a:gd name="T73" fmla="*/ 180 h 456"/>
                <a:gd name="T74" fmla="*/ 284 w 284"/>
                <a:gd name="T75" fmla="*/ 142 h 456"/>
                <a:gd name="T76" fmla="*/ 284 w 284"/>
                <a:gd name="T77" fmla="*/ 128 h 456"/>
                <a:gd name="T78" fmla="*/ 278 w 284"/>
                <a:gd name="T79" fmla="*/ 100 h 456"/>
                <a:gd name="T80" fmla="*/ 268 w 284"/>
                <a:gd name="T81" fmla="*/ 74 h 456"/>
                <a:gd name="T82" fmla="*/ 252 w 284"/>
                <a:gd name="T83" fmla="*/ 52 h 456"/>
                <a:gd name="T84" fmla="*/ 232 w 284"/>
                <a:gd name="T85" fmla="*/ 32 h 456"/>
                <a:gd name="T86" fmla="*/ 210 w 284"/>
                <a:gd name="T87" fmla="*/ 18 h 456"/>
                <a:gd name="T88" fmla="*/ 184 w 284"/>
                <a:gd name="T89" fmla="*/ 6 h 456"/>
                <a:gd name="T90" fmla="*/ 156 w 284"/>
                <a:gd name="T91" fmla="*/ 2 h 456"/>
                <a:gd name="T92" fmla="*/ 142 w 284"/>
                <a:gd name="T93" fmla="*/ 0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84" h="456">
                  <a:moveTo>
                    <a:pt x="142" y="228"/>
                  </a:moveTo>
                  <a:lnTo>
                    <a:pt x="142" y="228"/>
                  </a:lnTo>
                  <a:lnTo>
                    <a:pt x="124" y="226"/>
                  </a:lnTo>
                  <a:lnTo>
                    <a:pt x="108" y="222"/>
                  </a:lnTo>
                  <a:lnTo>
                    <a:pt x="94" y="214"/>
                  </a:lnTo>
                  <a:lnTo>
                    <a:pt x="82" y="204"/>
                  </a:lnTo>
                  <a:lnTo>
                    <a:pt x="70" y="190"/>
                  </a:lnTo>
                  <a:lnTo>
                    <a:pt x="62" y="176"/>
                  </a:lnTo>
                  <a:lnTo>
                    <a:pt x="58" y="160"/>
                  </a:lnTo>
                  <a:lnTo>
                    <a:pt x="56" y="142"/>
                  </a:lnTo>
                  <a:lnTo>
                    <a:pt x="56" y="142"/>
                  </a:lnTo>
                  <a:lnTo>
                    <a:pt x="58" y="126"/>
                  </a:lnTo>
                  <a:lnTo>
                    <a:pt x="62" y="110"/>
                  </a:lnTo>
                  <a:lnTo>
                    <a:pt x="70" y="96"/>
                  </a:lnTo>
                  <a:lnTo>
                    <a:pt x="82" y="82"/>
                  </a:lnTo>
                  <a:lnTo>
                    <a:pt x="94" y="72"/>
                  </a:lnTo>
                  <a:lnTo>
                    <a:pt x="108" y="64"/>
                  </a:lnTo>
                  <a:lnTo>
                    <a:pt x="124" y="60"/>
                  </a:lnTo>
                  <a:lnTo>
                    <a:pt x="142" y="58"/>
                  </a:lnTo>
                  <a:lnTo>
                    <a:pt x="142" y="58"/>
                  </a:lnTo>
                  <a:lnTo>
                    <a:pt x="158" y="60"/>
                  </a:lnTo>
                  <a:lnTo>
                    <a:pt x="174" y="64"/>
                  </a:lnTo>
                  <a:lnTo>
                    <a:pt x="190" y="72"/>
                  </a:lnTo>
                  <a:lnTo>
                    <a:pt x="202" y="82"/>
                  </a:lnTo>
                  <a:lnTo>
                    <a:pt x="212" y="96"/>
                  </a:lnTo>
                  <a:lnTo>
                    <a:pt x="220" y="110"/>
                  </a:lnTo>
                  <a:lnTo>
                    <a:pt x="226" y="126"/>
                  </a:lnTo>
                  <a:lnTo>
                    <a:pt x="228" y="142"/>
                  </a:lnTo>
                  <a:lnTo>
                    <a:pt x="228" y="142"/>
                  </a:lnTo>
                  <a:lnTo>
                    <a:pt x="226" y="160"/>
                  </a:lnTo>
                  <a:lnTo>
                    <a:pt x="220" y="176"/>
                  </a:lnTo>
                  <a:lnTo>
                    <a:pt x="212" y="190"/>
                  </a:lnTo>
                  <a:lnTo>
                    <a:pt x="202" y="204"/>
                  </a:lnTo>
                  <a:lnTo>
                    <a:pt x="190" y="214"/>
                  </a:lnTo>
                  <a:lnTo>
                    <a:pt x="174" y="222"/>
                  </a:lnTo>
                  <a:lnTo>
                    <a:pt x="158" y="226"/>
                  </a:lnTo>
                  <a:lnTo>
                    <a:pt x="142" y="228"/>
                  </a:lnTo>
                  <a:lnTo>
                    <a:pt x="142" y="228"/>
                  </a:lnTo>
                  <a:close/>
                  <a:moveTo>
                    <a:pt x="142" y="0"/>
                  </a:moveTo>
                  <a:lnTo>
                    <a:pt x="142" y="0"/>
                  </a:lnTo>
                  <a:lnTo>
                    <a:pt x="128" y="2"/>
                  </a:lnTo>
                  <a:lnTo>
                    <a:pt x="112" y="4"/>
                  </a:lnTo>
                  <a:lnTo>
                    <a:pt x="100" y="6"/>
                  </a:lnTo>
                  <a:lnTo>
                    <a:pt x="86" y="12"/>
                  </a:lnTo>
                  <a:lnTo>
                    <a:pt x="74" y="18"/>
                  </a:lnTo>
                  <a:lnTo>
                    <a:pt x="62" y="24"/>
                  </a:lnTo>
                  <a:lnTo>
                    <a:pt x="50" y="32"/>
                  </a:lnTo>
                  <a:lnTo>
                    <a:pt x="40" y="42"/>
                  </a:lnTo>
                  <a:lnTo>
                    <a:pt x="32" y="52"/>
                  </a:lnTo>
                  <a:lnTo>
                    <a:pt x="24" y="64"/>
                  </a:lnTo>
                  <a:lnTo>
                    <a:pt x="16" y="74"/>
                  </a:lnTo>
                  <a:lnTo>
                    <a:pt x="10" y="88"/>
                  </a:lnTo>
                  <a:lnTo>
                    <a:pt x="6" y="100"/>
                  </a:lnTo>
                  <a:lnTo>
                    <a:pt x="2" y="114"/>
                  </a:lnTo>
                  <a:lnTo>
                    <a:pt x="0" y="128"/>
                  </a:lnTo>
                  <a:lnTo>
                    <a:pt x="0" y="142"/>
                  </a:lnTo>
                  <a:lnTo>
                    <a:pt x="0" y="142"/>
                  </a:lnTo>
                  <a:lnTo>
                    <a:pt x="0" y="160"/>
                  </a:lnTo>
                  <a:lnTo>
                    <a:pt x="6" y="180"/>
                  </a:lnTo>
                  <a:lnTo>
                    <a:pt x="12" y="202"/>
                  </a:lnTo>
                  <a:lnTo>
                    <a:pt x="22" y="226"/>
                  </a:lnTo>
                  <a:lnTo>
                    <a:pt x="44" y="276"/>
                  </a:lnTo>
                  <a:lnTo>
                    <a:pt x="70" y="330"/>
                  </a:lnTo>
                  <a:lnTo>
                    <a:pt x="96" y="378"/>
                  </a:lnTo>
                  <a:lnTo>
                    <a:pt x="120" y="418"/>
                  </a:lnTo>
                  <a:lnTo>
                    <a:pt x="142" y="456"/>
                  </a:lnTo>
                  <a:lnTo>
                    <a:pt x="142" y="456"/>
                  </a:lnTo>
                  <a:lnTo>
                    <a:pt x="164" y="418"/>
                  </a:lnTo>
                  <a:lnTo>
                    <a:pt x="186" y="378"/>
                  </a:lnTo>
                  <a:lnTo>
                    <a:pt x="212" y="330"/>
                  </a:lnTo>
                  <a:lnTo>
                    <a:pt x="240" y="276"/>
                  </a:lnTo>
                  <a:lnTo>
                    <a:pt x="262" y="226"/>
                  </a:lnTo>
                  <a:lnTo>
                    <a:pt x="272" y="202"/>
                  </a:lnTo>
                  <a:lnTo>
                    <a:pt x="278" y="180"/>
                  </a:lnTo>
                  <a:lnTo>
                    <a:pt x="282" y="160"/>
                  </a:lnTo>
                  <a:lnTo>
                    <a:pt x="284" y="142"/>
                  </a:lnTo>
                  <a:lnTo>
                    <a:pt x="284" y="142"/>
                  </a:lnTo>
                  <a:lnTo>
                    <a:pt x="284" y="128"/>
                  </a:lnTo>
                  <a:lnTo>
                    <a:pt x="282" y="114"/>
                  </a:lnTo>
                  <a:lnTo>
                    <a:pt x="278" y="100"/>
                  </a:lnTo>
                  <a:lnTo>
                    <a:pt x="274" y="88"/>
                  </a:lnTo>
                  <a:lnTo>
                    <a:pt x="268" y="74"/>
                  </a:lnTo>
                  <a:lnTo>
                    <a:pt x="260" y="64"/>
                  </a:lnTo>
                  <a:lnTo>
                    <a:pt x="252" y="52"/>
                  </a:lnTo>
                  <a:lnTo>
                    <a:pt x="242" y="42"/>
                  </a:lnTo>
                  <a:lnTo>
                    <a:pt x="232" y="32"/>
                  </a:lnTo>
                  <a:lnTo>
                    <a:pt x="222" y="24"/>
                  </a:lnTo>
                  <a:lnTo>
                    <a:pt x="210" y="18"/>
                  </a:lnTo>
                  <a:lnTo>
                    <a:pt x="198" y="12"/>
                  </a:lnTo>
                  <a:lnTo>
                    <a:pt x="184" y="6"/>
                  </a:lnTo>
                  <a:lnTo>
                    <a:pt x="170" y="4"/>
                  </a:lnTo>
                  <a:lnTo>
                    <a:pt x="156" y="2"/>
                  </a:lnTo>
                  <a:lnTo>
                    <a:pt x="142" y="0"/>
                  </a:lnTo>
                  <a:lnTo>
                    <a:pt x="142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endParaRPr>
            </a:p>
          </p:txBody>
        </p:sp>
      </p:grpSp>
      <p:grpSp>
        <p:nvGrpSpPr>
          <p:cNvPr id="72" name="그룹 71"/>
          <p:cNvGrpSpPr/>
          <p:nvPr userDrawn="1"/>
        </p:nvGrpSpPr>
        <p:grpSpPr>
          <a:xfrm>
            <a:off x="6761624" y="3066723"/>
            <a:ext cx="718872" cy="539154"/>
            <a:chOff x="7112185" y="2781812"/>
            <a:chExt cx="539154" cy="539154"/>
          </a:xfrm>
        </p:grpSpPr>
        <p:sp>
          <p:nvSpPr>
            <p:cNvPr id="73" name="Freeform 8"/>
            <p:cNvSpPr>
              <a:spLocks/>
            </p:cNvSpPr>
            <p:nvPr userDrawn="1"/>
          </p:nvSpPr>
          <p:spPr bwMode="auto">
            <a:xfrm>
              <a:off x="7112185" y="2781812"/>
              <a:ext cx="539154" cy="539154"/>
            </a:xfrm>
            <a:custGeom>
              <a:avLst/>
              <a:gdLst>
                <a:gd name="T0" fmla="*/ 442 w 442"/>
                <a:gd name="T1" fmla="*/ 220 h 442"/>
                <a:gd name="T2" fmla="*/ 431 w 442"/>
                <a:gd name="T3" fmla="*/ 203 h 442"/>
                <a:gd name="T4" fmla="*/ 436 w 442"/>
                <a:gd name="T5" fmla="*/ 177 h 442"/>
                <a:gd name="T6" fmla="*/ 429 w 442"/>
                <a:gd name="T7" fmla="*/ 157 h 442"/>
                <a:gd name="T8" fmla="*/ 417 w 442"/>
                <a:gd name="T9" fmla="*/ 133 h 442"/>
                <a:gd name="T10" fmla="*/ 413 w 442"/>
                <a:gd name="T11" fmla="*/ 111 h 442"/>
                <a:gd name="T12" fmla="*/ 394 w 442"/>
                <a:gd name="T13" fmla="*/ 100 h 442"/>
                <a:gd name="T14" fmla="*/ 386 w 442"/>
                <a:gd name="T15" fmla="*/ 75 h 442"/>
                <a:gd name="T16" fmla="*/ 369 w 442"/>
                <a:gd name="T17" fmla="*/ 61 h 442"/>
                <a:gd name="T18" fmla="*/ 348 w 442"/>
                <a:gd name="T19" fmla="*/ 47 h 442"/>
                <a:gd name="T20" fmla="*/ 331 w 442"/>
                <a:gd name="T21" fmla="*/ 29 h 442"/>
                <a:gd name="T22" fmla="*/ 310 w 442"/>
                <a:gd name="T23" fmla="*/ 29 h 442"/>
                <a:gd name="T24" fmla="*/ 291 w 442"/>
                <a:gd name="T25" fmla="*/ 12 h 442"/>
                <a:gd name="T26" fmla="*/ 270 w 442"/>
                <a:gd name="T27" fmla="*/ 8 h 442"/>
                <a:gd name="T28" fmla="*/ 244 w 442"/>
                <a:gd name="T29" fmla="*/ 7 h 442"/>
                <a:gd name="T30" fmla="*/ 222 w 442"/>
                <a:gd name="T31" fmla="*/ 0 h 442"/>
                <a:gd name="T32" fmla="*/ 203 w 442"/>
                <a:gd name="T33" fmla="*/ 11 h 442"/>
                <a:gd name="T34" fmla="*/ 177 w 442"/>
                <a:gd name="T35" fmla="*/ 6 h 442"/>
                <a:gd name="T36" fmla="*/ 157 w 442"/>
                <a:gd name="T37" fmla="*/ 13 h 442"/>
                <a:gd name="T38" fmla="*/ 133 w 442"/>
                <a:gd name="T39" fmla="*/ 25 h 442"/>
                <a:gd name="T40" fmla="*/ 111 w 442"/>
                <a:gd name="T41" fmla="*/ 29 h 442"/>
                <a:gd name="T42" fmla="*/ 100 w 442"/>
                <a:gd name="T43" fmla="*/ 48 h 442"/>
                <a:gd name="T44" fmla="*/ 76 w 442"/>
                <a:gd name="T45" fmla="*/ 57 h 442"/>
                <a:gd name="T46" fmla="*/ 61 w 442"/>
                <a:gd name="T47" fmla="*/ 73 h 442"/>
                <a:gd name="T48" fmla="*/ 47 w 442"/>
                <a:gd name="T49" fmla="*/ 94 h 442"/>
                <a:gd name="T50" fmla="*/ 30 w 442"/>
                <a:gd name="T51" fmla="*/ 111 h 442"/>
                <a:gd name="T52" fmla="*/ 31 w 442"/>
                <a:gd name="T53" fmla="*/ 132 h 442"/>
                <a:gd name="T54" fmla="*/ 13 w 442"/>
                <a:gd name="T55" fmla="*/ 151 h 442"/>
                <a:gd name="T56" fmla="*/ 8 w 442"/>
                <a:gd name="T57" fmla="*/ 172 h 442"/>
                <a:gd name="T58" fmla="*/ 7 w 442"/>
                <a:gd name="T59" fmla="*/ 198 h 442"/>
                <a:gd name="T60" fmla="*/ 0 w 442"/>
                <a:gd name="T61" fmla="*/ 220 h 442"/>
                <a:gd name="T62" fmla="*/ 11 w 442"/>
                <a:gd name="T63" fmla="*/ 239 h 442"/>
                <a:gd name="T64" fmla="*/ 6 w 442"/>
                <a:gd name="T65" fmla="*/ 265 h 442"/>
                <a:gd name="T66" fmla="*/ 13 w 442"/>
                <a:gd name="T67" fmla="*/ 285 h 442"/>
                <a:gd name="T68" fmla="*/ 25 w 442"/>
                <a:gd name="T69" fmla="*/ 309 h 442"/>
                <a:gd name="T70" fmla="*/ 30 w 442"/>
                <a:gd name="T71" fmla="*/ 331 h 442"/>
                <a:gd name="T72" fmla="*/ 48 w 442"/>
                <a:gd name="T73" fmla="*/ 342 h 442"/>
                <a:gd name="T74" fmla="*/ 57 w 442"/>
                <a:gd name="T75" fmla="*/ 367 h 442"/>
                <a:gd name="T76" fmla="*/ 73 w 442"/>
                <a:gd name="T77" fmla="*/ 381 h 442"/>
                <a:gd name="T78" fmla="*/ 94 w 442"/>
                <a:gd name="T79" fmla="*/ 395 h 442"/>
                <a:gd name="T80" fmla="*/ 111 w 442"/>
                <a:gd name="T81" fmla="*/ 413 h 442"/>
                <a:gd name="T82" fmla="*/ 132 w 442"/>
                <a:gd name="T83" fmla="*/ 411 h 442"/>
                <a:gd name="T84" fmla="*/ 151 w 442"/>
                <a:gd name="T85" fmla="*/ 429 h 442"/>
                <a:gd name="T86" fmla="*/ 172 w 442"/>
                <a:gd name="T87" fmla="*/ 434 h 442"/>
                <a:gd name="T88" fmla="*/ 199 w 442"/>
                <a:gd name="T89" fmla="*/ 435 h 442"/>
                <a:gd name="T90" fmla="*/ 222 w 442"/>
                <a:gd name="T91" fmla="*/ 442 h 442"/>
                <a:gd name="T92" fmla="*/ 239 w 442"/>
                <a:gd name="T93" fmla="*/ 431 h 442"/>
                <a:gd name="T94" fmla="*/ 265 w 442"/>
                <a:gd name="T95" fmla="*/ 436 h 442"/>
                <a:gd name="T96" fmla="*/ 285 w 442"/>
                <a:gd name="T97" fmla="*/ 429 h 442"/>
                <a:gd name="T98" fmla="*/ 309 w 442"/>
                <a:gd name="T99" fmla="*/ 417 h 442"/>
                <a:gd name="T100" fmla="*/ 331 w 442"/>
                <a:gd name="T101" fmla="*/ 413 h 442"/>
                <a:gd name="T102" fmla="*/ 342 w 442"/>
                <a:gd name="T103" fmla="*/ 394 h 442"/>
                <a:gd name="T104" fmla="*/ 367 w 442"/>
                <a:gd name="T105" fmla="*/ 385 h 442"/>
                <a:gd name="T106" fmla="*/ 381 w 442"/>
                <a:gd name="T107" fmla="*/ 369 h 442"/>
                <a:gd name="T108" fmla="*/ 395 w 442"/>
                <a:gd name="T109" fmla="*/ 348 h 442"/>
                <a:gd name="T110" fmla="*/ 413 w 442"/>
                <a:gd name="T111" fmla="*/ 331 h 442"/>
                <a:gd name="T112" fmla="*/ 413 w 442"/>
                <a:gd name="T113" fmla="*/ 310 h 442"/>
                <a:gd name="T114" fmla="*/ 430 w 442"/>
                <a:gd name="T115" fmla="*/ 291 h 442"/>
                <a:gd name="T116" fmla="*/ 434 w 442"/>
                <a:gd name="T117" fmla="*/ 269 h 442"/>
                <a:gd name="T118" fmla="*/ 435 w 442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2" h="442">
                  <a:moveTo>
                    <a:pt x="431" y="239"/>
                  </a:moveTo>
                  <a:lnTo>
                    <a:pt x="431" y="239"/>
                  </a:lnTo>
                  <a:lnTo>
                    <a:pt x="435" y="236"/>
                  </a:lnTo>
                  <a:lnTo>
                    <a:pt x="439" y="232"/>
                  </a:lnTo>
                  <a:lnTo>
                    <a:pt x="441" y="226"/>
                  </a:lnTo>
                  <a:lnTo>
                    <a:pt x="442" y="220"/>
                  </a:lnTo>
                  <a:lnTo>
                    <a:pt x="442" y="220"/>
                  </a:lnTo>
                  <a:lnTo>
                    <a:pt x="441" y="216"/>
                  </a:lnTo>
                  <a:lnTo>
                    <a:pt x="439" y="210"/>
                  </a:lnTo>
                  <a:lnTo>
                    <a:pt x="435" y="206"/>
                  </a:lnTo>
                  <a:lnTo>
                    <a:pt x="431" y="203"/>
                  </a:lnTo>
                  <a:lnTo>
                    <a:pt x="431" y="203"/>
                  </a:lnTo>
                  <a:lnTo>
                    <a:pt x="435" y="198"/>
                  </a:lnTo>
                  <a:lnTo>
                    <a:pt x="437" y="193"/>
                  </a:lnTo>
                  <a:lnTo>
                    <a:pt x="439" y="189"/>
                  </a:lnTo>
                  <a:lnTo>
                    <a:pt x="439" y="183"/>
                  </a:lnTo>
                  <a:lnTo>
                    <a:pt x="439" y="183"/>
                  </a:lnTo>
                  <a:lnTo>
                    <a:pt x="436" y="177"/>
                  </a:lnTo>
                  <a:lnTo>
                    <a:pt x="434" y="172"/>
                  </a:lnTo>
                  <a:lnTo>
                    <a:pt x="429" y="169"/>
                  </a:lnTo>
                  <a:lnTo>
                    <a:pt x="424" y="166"/>
                  </a:lnTo>
                  <a:lnTo>
                    <a:pt x="424" y="166"/>
                  </a:lnTo>
                  <a:lnTo>
                    <a:pt x="428" y="161"/>
                  </a:lnTo>
                  <a:lnTo>
                    <a:pt x="429" y="157"/>
                  </a:lnTo>
                  <a:lnTo>
                    <a:pt x="430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6" y="140"/>
                  </a:lnTo>
                  <a:lnTo>
                    <a:pt x="422" y="137"/>
                  </a:lnTo>
                  <a:lnTo>
                    <a:pt x="417" y="133"/>
                  </a:lnTo>
                  <a:lnTo>
                    <a:pt x="413" y="132"/>
                  </a:lnTo>
                  <a:lnTo>
                    <a:pt x="413" y="132"/>
                  </a:lnTo>
                  <a:lnTo>
                    <a:pt x="414" y="127"/>
                  </a:lnTo>
                  <a:lnTo>
                    <a:pt x="415" y="121"/>
                  </a:lnTo>
                  <a:lnTo>
                    <a:pt x="415" y="116"/>
                  </a:lnTo>
                  <a:lnTo>
                    <a:pt x="413" y="111"/>
                  </a:lnTo>
                  <a:lnTo>
                    <a:pt x="413" y="111"/>
                  </a:lnTo>
                  <a:lnTo>
                    <a:pt x="409" y="106"/>
                  </a:lnTo>
                  <a:lnTo>
                    <a:pt x="404" y="103"/>
                  </a:lnTo>
                  <a:lnTo>
                    <a:pt x="400" y="100"/>
                  </a:lnTo>
                  <a:lnTo>
                    <a:pt x="394" y="100"/>
                  </a:lnTo>
                  <a:lnTo>
                    <a:pt x="394" y="100"/>
                  </a:lnTo>
                  <a:lnTo>
                    <a:pt x="395" y="94"/>
                  </a:lnTo>
                  <a:lnTo>
                    <a:pt x="395" y="90"/>
                  </a:lnTo>
                  <a:lnTo>
                    <a:pt x="394" y="84"/>
                  </a:lnTo>
                  <a:lnTo>
                    <a:pt x="390" y="79"/>
                  </a:lnTo>
                  <a:lnTo>
                    <a:pt x="390" y="79"/>
                  </a:lnTo>
                  <a:lnTo>
                    <a:pt x="386" y="75"/>
                  </a:lnTo>
                  <a:lnTo>
                    <a:pt x="381" y="73"/>
                  </a:lnTo>
                  <a:lnTo>
                    <a:pt x="376" y="72"/>
                  </a:lnTo>
                  <a:lnTo>
                    <a:pt x="370" y="72"/>
                  </a:lnTo>
                  <a:lnTo>
                    <a:pt x="370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7" y="57"/>
                  </a:lnTo>
                  <a:lnTo>
                    <a:pt x="363" y="52"/>
                  </a:lnTo>
                  <a:lnTo>
                    <a:pt x="363" y="52"/>
                  </a:lnTo>
                  <a:lnTo>
                    <a:pt x="358" y="48"/>
                  </a:lnTo>
                  <a:lnTo>
                    <a:pt x="353" y="47"/>
                  </a:lnTo>
                  <a:lnTo>
                    <a:pt x="348" y="47"/>
                  </a:lnTo>
                  <a:lnTo>
                    <a:pt x="342" y="48"/>
                  </a:lnTo>
                  <a:lnTo>
                    <a:pt x="342" y="48"/>
                  </a:lnTo>
                  <a:lnTo>
                    <a:pt x="342" y="42"/>
                  </a:lnTo>
                  <a:lnTo>
                    <a:pt x="340" y="38"/>
                  </a:lnTo>
                  <a:lnTo>
                    <a:pt x="336" y="33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27" y="27"/>
                  </a:lnTo>
                  <a:lnTo>
                    <a:pt x="321" y="27"/>
                  </a:lnTo>
                  <a:lnTo>
                    <a:pt x="315" y="28"/>
                  </a:lnTo>
                  <a:lnTo>
                    <a:pt x="310" y="29"/>
                  </a:lnTo>
                  <a:lnTo>
                    <a:pt x="310" y="29"/>
                  </a:lnTo>
                  <a:lnTo>
                    <a:pt x="309" y="25"/>
                  </a:lnTo>
                  <a:lnTo>
                    <a:pt x="305" y="20"/>
                  </a:lnTo>
                  <a:lnTo>
                    <a:pt x="302" y="17"/>
                  </a:lnTo>
                  <a:lnTo>
                    <a:pt x="297" y="14"/>
                  </a:lnTo>
                  <a:lnTo>
                    <a:pt x="297" y="14"/>
                  </a:lnTo>
                  <a:lnTo>
                    <a:pt x="291" y="12"/>
                  </a:lnTo>
                  <a:lnTo>
                    <a:pt x="285" y="13"/>
                  </a:lnTo>
                  <a:lnTo>
                    <a:pt x="281" y="14"/>
                  </a:lnTo>
                  <a:lnTo>
                    <a:pt x="276" y="18"/>
                  </a:lnTo>
                  <a:lnTo>
                    <a:pt x="276" y="18"/>
                  </a:lnTo>
                  <a:lnTo>
                    <a:pt x="274" y="13"/>
                  </a:lnTo>
                  <a:lnTo>
                    <a:pt x="270" y="8"/>
                  </a:lnTo>
                  <a:lnTo>
                    <a:pt x="265" y="6"/>
                  </a:lnTo>
                  <a:lnTo>
                    <a:pt x="259" y="4"/>
                  </a:lnTo>
                  <a:lnTo>
                    <a:pt x="259" y="4"/>
                  </a:lnTo>
                  <a:lnTo>
                    <a:pt x="254" y="4"/>
                  </a:lnTo>
                  <a:lnTo>
                    <a:pt x="249" y="5"/>
                  </a:lnTo>
                  <a:lnTo>
                    <a:pt x="244" y="7"/>
                  </a:lnTo>
                  <a:lnTo>
                    <a:pt x="239" y="11"/>
                  </a:lnTo>
                  <a:lnTo>
                    <a:pt x="239" y="11"/>
                  </a:lnTo>
                  <a:lnTo>
                    <a:pt x="236" y="7"/>
                  </a:lnTo>
                  <a:lnTo>
                    <a:pt x="232" y="4"/>
                  </a:lnTo>
                  <a:lnTo>
                    <a:pt x="226" y="1"/>
                  </a:lnTo>
                  <a:lnTo>
                    <a:pt x="222" y="0"/>
                  </a:lnTo>
                  <a:lnTo>
                    <a:pt x="222" y="0"/>
                  </a:lnTo>
                  <a:lnTo>
                    <a:pt x="216" y="1"/>
                  </a:lnTo>
                  <a:lnTo>
                    <a:pt x="210" y="4"/>
                  </a:lnTo>
                  <a:lnTo>
                    <a:pt x="206" y="7"/>
                  </a:lnTo>
                  <a:lnTo>
                    <a:pt x="203" y="11"/>
                  </a:lnTo>
                  <a:lnTo>
                    <a:pt x="203" y="11"/>
                  </a:lnTo>
                  <a:lnTo>
                    <a:pt x="199" y="7"/>
                  </a:lnTo>
                  <a:lnTo>
                    <a:pt x="193" y="5"/>
                  </a:lnTo>
                  <a:lnTo>
                    <a:pt x="189" y="4"/>
                  </a:lnTo>
                  <a:lnTo>
                    <a:pt x="183" y="4"/>
                  </a:lnTo>
                  <a:lnTo>
                    <a:pt x="183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2" y="14"/>
                  </a:lnTo>
                  <a:lnTo>
                    <a:pt x="157" y="13"/>
                  </a:lnTo>
                  <a:lnTo>
                    <a:pt x="151" y="12"/>
                  </a:lnTo>
                  <a:lnTo>
                    <a:pt x="146" y="14"/>
                  </a:lnTo>
                  <a:lnTo>
                    <a:pt x="146" y="14"/>
                  </a:lnTo>
                  <a:lnTo>
                    <a:pt x="140" y="17"/>
                  </a:lnTo>
                  <a:lnTo>
                    <a:pt x="137" y="20"/>
                  </a:lnTo>
                  <a:lnTo>
                    <a:pt x="133" y="25"/>
                  </a:lnTo>
                  <a:lnTo>
                    <a:pt x="132" y="29"/>
                  </a:lnTo>
                  <a:lnTo>
                    <a:pt x="132" y="29"/>
                  </a:lnTo>
                  <a:lnTo>
                    <a:pt x="127" y="28"/>
                  </a:lnTo>
                  <a:lnTo>
                    <a:pt x="122" y="27"/>
                  </a:lnTo>
                  <a:lnTo>
                    <a:pt x="116" y="27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06" y="33"/>
                  </a:lnTo>
                  <a:lnTo>
                    <a:pt x="103" y="38"/>
                  </a:lnTo>
                  <a:lnTo>
                    <a:pt x="101" y="42"/>
                  </a:lnTo>
                  <a:lnTo>
                    <a:pt x="100" y="48"/>
                  </a:lnTo>
                  <a:lnTo>
                    <a:pt x="100" y="48"/>
                  </a:lnTo>
                  <a:lnTo>
                    <a:pt x="94" y="47"/>
                  </a:lnTo>
                  <a:lnTo>
                    <a:pt x="90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6" y="57"/>
                  </a:lnTo>
                  <a:lnTo>
                    <a:pt x="73" y="61"/>
                  </a:lnTo>
                  <a:lnTo>
                    <a:pt x="72" y="66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66" y="72"/>
                  </a:lnTo>
                  <a:lnTo>
                    <a:pt x="61" y="73"/>
                  </a:lnTo>
                  <a:lnTo>
                    <a:pt x="57" y="75"/>
                  </a:lnTo>
                  <a:lnTo>
                    <a:pt x="52" y="79"/>
                  </a:lnTo>
                  <a:lnTo>
                    <a:pt x="52" y="79"/>
                  </a:lnTo>
                  <a:lnTo>
                    <a:pt x="50" y="84"/>
                  </a:lnTo>
                  <a:lnTo>
                    <a:pt x="47" y="90"/>
                  </a:lnTo>
                  <a:lnTo>
                    <a:pt x="47" y="94"/>
                  </a:lnTo>
                  <a:lnTo>
                    <a:pt x="48" y="100"/>
                  </a:lnTo>
                  <a:lnTo>
                    <a:pt x="48" y="100"/>
                  </a:lnTo>
                  <a:lnTo>
                    <a:pt x="43" y="100"/>
                  </a:lnTo>
                  <a:lnTo>
                    <a:pt x="38" y="103"/>
                  </a:lnTo>
                  <a:lnTo>
                    <a:pt x="33" y="106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28" y="116"/>
                  </a:lnTo>
                  <a:lnTo>
                    <a:pt x="27" y="121"/>
                  </a:lnTo>
                  <a:lnTo>
                    <a:pt x="28" y="127"/>
                  </a:lnTo>
                  <a:lnTo>
                    <a:pt x="31" y="132"/>
                  </a:lnTo>
                  <a:lnTo>
                    <a:pt x="31" y="132"/>
                  </a:lnTo>
                  <a:lnTo>
                    <a:pt x="25" y="133"/>
                  </a:lnTo>
                  <a:lnTo>
                    <a:pt x="20" y="137"/>
                  </a:lnTo>
                  <a:lnTo>
                    <a:pt x="17" y="140"/>
                  </a:lnTo>
                  <a:lnTo>
                    <a:pt x="14" y="145"/>
                  </a:lnTo>
                  <a:lnTo>
                    <a:pt x="14" y="145"/>
                  </a:lnTo>
                  <a:lnTo>
                    <a:pt x="13" y="151"/>
                  </a:lnTo>
                  <a:lnTo>
                    <a:pt x="13" y="157"/>
                  </a:lnTo>
                  <a:lnTo>
                    <a:pt x="14" y="161"/>
                  </a:lnTo>
                  <a:lnTo>
                    <a:pt x="18" y="166"/>
                  </a:lnTo>
                  <a:lnTo>
                    <a:pt x="18" y="166"/>
                  </a:lnTo>
                  <a:lnTo>
                    <a:pt x="13" y="169"/>
                  </a:lnTo>
                  <a:lnTo>
                    <a:pt x="8" y="172"/>
                  </a:lnTo>
                  <a:lnTo>
                    <a:pt x="6" y="177"/>
                  </a:lnTo>
                  <a:lnTo>
                    <a:pt x="4" y="183"/>
                  </a:lnTo>
                  <a:lnTo>
                    <a:pt x="4" y="183"/>
                  </a:lnTo>
                  <a:lnTo>
                    <a:pt x="4" y="189"/>
                  </a:lnTo>
                  <a:lnTo>
                    <a:pt x="5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7" y="206"/>
                  </a:lnTo>
                  <a:lnTo>
                    <a:pt x="4" y="210"/>
                  </a:lnTo>
                  <a:lnTo>
                    <a:pt x="1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1" y="226"/>
                  </a:lnTo>
                  <a:lnTo>
                    <a:pt x="4" y="232"/>
                  </a:lnTo>
                  <a:lnTo>
                    <a:pt x="7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5" y="249"/>
                  </a:lnTo>
                  <a:lnTo>
                    <a:pt x="4" y="253"/>
                  </a:lnTo>
                  <a:lnTo>
                    <a:pt x="4" y="259"/>
                  </a:lnTo>
                  <a:lnTo>
                    <a:pt x="4" y="259"/>
                  </a:lnTo>
                  <a:lnTo>
                    <a:pt x="6" y="265"/>
                  </a:lnTo>
                  <a:lnTo>
                    <a:pt x="8" y="270"/>
                  </a:lnTo>
                  <a:lnTo>
                    <a:pt x="13" y="273"/>
                  </a:lnTo>
                  <a:lnTo>
                    <a:pt x="18" y="276"/>
                  </a:lnTo>
                  <a:lnTo>
                    <a:pt x="18" y="276"/>
                  </a:lnTo>
                  <a:lnTo>
                    <a:pt x="14" y="281"/>
                  </a:lnTo>
                  <a:lnTo>
                    <a:pt x="13" y="285"/>
                  </a:lnTo>
                  <a:lnTo>
                    <a:pt x="13" y="291"/>
                  </a:lnTo>
                  <a:lnTo>
                    <a:pt x="14" y="296"/>
                  </a:lnTo>
                  <a:lnTo>
                    <a:pt x="14" y="296"/>
                  </a:lnTo>
                  <a:lnTo>
                    <a:pt x="17" y="302"/>
                  </a:lnTo>
                  <a:lnTo>
                    <a:pt x="20" y="305"/>
                  </a:lnTo>
                  <a:lnTo>
                    <a:pt x="25" y="309"/>
                  </a:lnTo>
                  <a:lnTo>
                    <a:pt x="31" y="310"/>
                  </a:lnTo>
                  <a:lnTo>
                    <a:pt x="31" y="310"/>
                  </a:lnTo>
                  <a:lnTo>
                    <a:pt x="28" y="315"/>
                  </a:lnTo>
                  <a:lnTo>
                    <a:pt x="27" y="321"/>
                  </a:lnTo>
                  <a:lnTo>
                    <a:pt x="28" y="326"/>
                  </a:lnTo>
                  <a:lnTo>
                    <a:pt x="30" y="331"/>
                  </a:lnTo>
                  <a:lnTo>
                    <a:pt x="30" y="331"/>
                  </a:lnTo>
                  <a:lnTo>
                    <a:pt x="33" y="336"/>
                  </a:lnTo>
                  <a:lnTo>
                    <a:pt x="38" y="339"/>
                  </a:lnTo>
                  <a:lnTo>
                    <a:pt x="43" y="341"/>
                  </a:lnTo>
                  <a:lnTo>
                    <a:pt x="48" y="342"/>
                  </a:lnTo>
                  <a:lnTo>
                    <a:pt x="48" y="342"/>
                  </a:lnTo>
                  <a:lnTo>
                    <a:pt x="47" y="348"/>
                  </a:lnTo>
                  <a:lnTo>
                    <a:pt x="47" y="352"/>
                  </a:lnTo>
                  <a:lnTo>
                    <a:pt x="50" y="358"/>
                  </a:lnTo>
                  <a:lnTo>
                    <a:pt x="52" y="363"/>
                  </a:lnTo>
                  <a:lnTo>
                    <a:pt x="52" y="363"/>
                  </a:lnTo>
                  <a:lnTo>
                    <a:pt x="57" y="367"/>
                  </a:lnTo>
                  <a:lnTo>
                    <a:pt x="61" y="369"/>
                  </a:lnTo>
                  <a:lnTo>
                    <a:pt x="66" y="370"/>
                  </a:lnTo>
                  <a:lnTo>
                    <a:pt x="72" y="370"/>
                  </a:lnTo>
                  <a:lnTo>
                    <a:pt x="72" y="370"/>
                  </a:lnTo>
                  <a:lnTo>
                    <a:pt x="72" y="376"/>
                  </a:lnTo>
                  <a:lnTo>
                    <a:pt x="73" y="381"/>
                  </a:lnTo>
                  <a:lnTo>
                    <a:pt x="76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90" y="395"/>
                  </a:lnTo>
                  <a:lnTo>
                    <a:pt x="94" y="395"/>
                  </a:lnTo>
                  <a:lnTo>
                    <a:pt x="100" y="394"/>
                  </a:lnTo>
                  <a:lnTo>
                    <a:pt x="100" y="394"/>
                  </a:lnTo>
                  <a:lnTo>
                    <a:pt x="101" y="400"/>
                  </a:lnTo>
                  <a:lnTo>
                    <a:pt x="103" y="404"/>
                  </a:lnTo>
                  <a:lnTo>
                    <a:pt x="106" y="409"/>
                  </a:lnTo>
                  <a:lnTo>
                    <a:pt x="111" y="413"/>
                  </a:lnTo>
                  <a:lnTo>
                    <a:pt x="111" y="413"/>
                  </a:lnTo>
                  <a:lnTo>
                    <a:pt x="116" y="414"/>
                  </a:lnTo>
                  <a:lnTo>
                    <a:pt x="122" y="415"/>
                  </a:lnTo>
                  <a:lnTo>
                    <a:pt x="127" y="414"/>
                  </a:lnTo>
                  <a:lnTo>
                    <a:pt x="132" y="411"/>
                  </a:lnTo>
                  <a:lnTo>
                    <a:pt x="132" y="411"/>
                  </a:lnTo>
                  <a:lnTo>
                    <a:pt x="133" y="417"/>
                  </a:lnTo>
                  <a:lnTo>
                    <a:pt x="137" y="422"/>
                  </a:lnTo>
                  <a:lnTo>
                    <a:pt x="140" y="425"/>
                  </a:lnTo>
                  <a:lnTo>
                    <a:pt x="146" y="428"/>
                  </a:lnTo>
                  <a:lnTo>
                    <a:pt x="146" y="428"/>
                  </a:lnTo>
                  <a:lnTo>
                    <a:pt x="151" y="429"/>
                  </a:lnTo>
                  <a:lnTo>
                    <a:pt x="157" y="429"/>
                  </a:lnTo>
                  <a:lnTo>
                    <a:pt x="162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3" y="438"/>
                  </a:lnTo>
                  <a:lnTo>
                    <a:pt x="183" y="438"/>
                  </a:lnTo>
                  <a:lnTo>
                    <a:pt x="189" y="438"/>
                  </a:lnTo>
                  <a:lnTo>
                    <a:pt x="193" y="437"/>
                  </a:lnTo>
                  <a:lnTo>
                    <a:pt x="199" y="435"/>
                  </a:lnTo>
                  <a:lnTo>
                    <a:pt x="203" y="431"/>
                  </a:lnTo>
                  <a:lnTo>
                    <a:pt x="203" y="431"/>
                  </a:lnTo>
                  <a:lnTo>
                    <a:pt x="206" y="435"/>
                  </a:lnTo>
                  <a:lnTo>
                    <a:pt x="210" y="438"/>
                  </a:lnTo>
                  <a:lnTo>
                    <a:pt x="216" y="441"/>
                  </a:lnTo>
                  <a:lnTo>
                    <a:pt x="222" y="442"/>
                  </a:lnTo>
                  <a:lnTo>
                    <a:pt x="222" y="442"/>
                  </a:lnTo>
                  <a:lnTo>
                    <a:pt x="226" y="441"/>
                  </a:lnTo>
                  <a:lnTo>
                    <a:pt x="232" y="438"/>
                  </a:lnTo>
                  <a:lnTo>
                    <a:pt x="236" y="435"/>
                  </a:lnTo>
                  <a:lnTo>
                    <a:pt x="239" y="431"/>
                  </a:lnTo>
                  <a:lnTo>
                    <a:pt x="239" y="431"/>
                  </a:lnTo>
                  <a:lnTo>
                    <a:pt x="244" y="435"/>
                  </a:lnTo>
                  <a:lnTo>
                    <a:pt x="249" y="437"/>
                  </a:lnTo>
                  <a:lnTo>
                    <a:pt x="254" y="438"/>
                  </a:lnTo>
                  <a:lnTo>
                    <a:pt x="259" y="438"/>
                  </a:lnTo>
                  <a:lnTo>
                    <a:pt x="259" y="438"/>
                  </a:lnTo>
                  <a:lnTo>
                    <a:pt x="265" y="436"/>
                  </a:lnTo>
                  <a:lnTo>
                    <a:pt x="270" y="434"/>
                  </a:lnTo>
                  <a:lnTo>
                    <a:pt x="274" y="429"/>
                  </a:lnTo>
                  <a:lnTo>
                    <a:pt x="276" y="424"/>
                  </a:lnTo>
                  <a:lnTo>
                    <a:pt x="276" y="424"/>
                  </a:lnTo>
                  <a:lnTo>
                    <a:pt x="281" y="428"/>
                  </a:lnTo>
                  <a:lnTo>
                    <a:pt x="285" y="429"/>
                  </a:lnTo>
                  <a:lnTo>
                    <a:pt x="291" y="429"/>
                  </a:lnTo>
                  <a:lnTo>
                    <a:pt x="297" y="428"/>
                  </a:lnTo>
                  <a:lnTo>
                    <a:pt x="297" y="428"/>
                  </a:lnTo>
                  <a:lnTo>
                    <a:pt x="302" y="425"/>
                  </a:lnTo>
                  <a:lnTo>
                    <a:pt x="305" y="422"/>
                  </a:lnTo>
                  <a:lnTo>
                    <a:pt x="309" y="417"/>
                  </a:lnTo>
                  <a:lnTo>
                    <a:pt x="310" y="411"/>
                  </a:lnTo>
                  <a:lnTo>
                    <a:pt x="310" y="411"/>
                  </a:lnTo>
                  <a:lnTo>
                    <a:pt x="315" y="414"/>
                  </a:lnTo>
                  <a:lnTo>
                    <a:pt x="321" y="415"/>
                  </a:lnTo>
                  <a:lnTo>
                    <a:pt x="327" y="414"/>
                  </a:lnTo>
                  <a:lnTo>
                    <a:pt x="331" y="413"/>
                  </a:lnTo>
                  <a:lnTo>
                    <a:pt x="331" y="413"/>
                  </a:lnTo>
                  <a:lnTo>
                    <a:pt x="336" y="409"/>
                  </a:lnTo>
                  <a:lnTo>
                    <a:pt x="340" y="404"/>
                  </a:lnTo>
                  <a:lnTo>
                    <a:pt x="342" y="400"/>
                  </a:lnTo>
                  <a:lnTo>
                    <a:pt x="342" y="394"/>
                  </a:lnTo>
                  <a:lnTo>
                    <a:pt x="342" y="394"/>
                  </a:lnTo>
                  <a:lnTo>
                    <a:pt x="348" y="395"/>
                  </a:lnTo>
                  <a:lnTo>
                    <a:pt x="353" y="395"/>
                  </a:lnTo>
                  <a:lnTo>
                    <a:pt x="358" y="392"/>
                  </a:lnTo>
                  <a:lnTo>
                    <a:pt x="363" y="390"/>
                  </a:lnTo>
                  <a:lnTo>
                    <a:pt x="363" y="390"/>
                  </a:lnTo>
                  <a:lnTo>
                    <a:pt x="367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70" y="370"/>
                  </a:lnTo>
                  <a:lnTo>
                    <a:pt x="370" y="370"/>
                  </a:lnTo>
                  <a:lnTo>
                    <a:pt x="376" y="370"/>
                  </a:lnTo>
                  <a:lnTo>
                    <a:pt x="381" y="369"/>
                  </a:lnTo>
                  <a:lnTo>
                    <a:pt x="386" y="367"/>
                  </a:lnTo>
                  <a:lnTo>
                    <a:pt x="390" y="363"/>
                  </a:lnTo>
                  <a:lnTo>
                    <a:pt x="390" y="363"/>
                  </a:lnTo>
                  <a:lnTo>
                    <a:pt x="394" y="358"/>
                  </a:lnTo>
                  <a:lnTo>
                    <a:pt x="395" y="352"/>
                  </a:lnTo>
                  <a:lnTo>
                    <a:pt x="395" y="348"/>
                  </a:lnTo>
                  <a:lnTo>
                    <a:pt x="394" y="342"/>
                  </a:lnTo>
                  <a:lnTo>
                    <a:pt x="394" y="342"/>
                  </a:lnTo>
                  <a:lnTo>
                    <a:pt x="400" y="341"/>
                  </a:lnTo>
                  <a:lnTo>
                    <a:pt x="404" y="339"/>
                  </a:lnTo>
                  <a:lnTo>
                    <a:pt x="409" y="336"/>
                  </a:lnTo>
                  <a:lnTo>
                    <a:pt x="413" y="331"/>
                  </a:lnTo>
                  <a:lnTo>
                    <a:pt x="413" y="331"/>
                  </a:lnTo>
                  <a:lnTo>
                    <a:pt x="415" y="326"/>
                  </a:lnTo>
                  <a:lnTo>
                    <a:pt x="415" y="321"/>
                  </a:lnTo>
                  <a:lnTo>
                    <a:pt x="414" y="315"/>
                  </a:lnTo>
                  <a:lnTo>
                    <a:pt x="413" y="310"/>
                  </a:lnTo>
                  <a:lnTo>
                    <a:pt x="413" y="310"/>
                  </a:lnTo>
                  <a:lnTo>
                    <a:pt x="417" y="309"/>
                  </a:lnTo>
                  <a:lnTo>
                    <a:pt x="422" y="305"/>
                  </a:lnTo>
                  <a:lnTo>
                    <a:pt x="426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30" y="291"/>
                  </a:lnTo>
                  <a:lnTo>
                    <a:pt x="429" y="285"/>
                  </a:lnTo>
                  <a:lnTo>
                    <a:pt x="428" y="281"/>
                  </a:lnTo>
                  <a:lnTo>
                    <a:pt x="424" y="276"/>
                  </a:lnTo>
                  <a:lnTo>
                    <a:pt x="424" y="276"/>
                  </a:lnTo>
                  <a:lnTo>
                    <a:pt x="429" y="273"/>
                  </a:lnTo>
                  <a:lnTo>
                    <a:pt x="434" y="269"/>
                  </a:lnTo>
                  <a:lnTo>
                    <a:pt x="436" y="265"/>
                  </a:lnTo>
                  <a:lnTo>
                    <a:pt x="439" y="259"/>
                  </a:lnTo>
                  <a:lnTo>
                    <a:pt x="439" y="259"/>
                  </a:lnTo>
                  <a:lnTo>
                    <a:pt x="439" y="253"/>
                  </a:lnTo>
                  <a:lnTo>
                    <a:pt x="437" y="249"/>
                  </a:lnTo>
                  <a:lnTo>
                    <a:pt x="435" y="243"/>
                  </a:lnTo>
                  <a:lnTo>
                    <a:pt x="431" y="239"/>
                  </a:lnTo>
                  <a:lnTo>
                    <a:pt x="431" y="239"/>
                  </a:lnTo>
                  <a:close/>
                </a:path>
              </a:pathLst>
            </a:custGeom>
            <a:solidFill>
              <a:srgbClr val="6FB5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endParaRPr>
            </a:p>
          </p:txBody>
        </p:sp>
        <p:sp>
          <p:nvSpPr>
            <p:cNvPr id="74" name="Freeform 9"/>
            <p:cNvSpPr>
              <a:spLocks/>
            </p:cNvSpPr>
            <p:nvPr userDrawn="1"/>
          </p:nvSpPr>
          <p:spPr bwMode="auto">
            <a:xfrm>
              <a:off x="7147560" y="2815967"/>
              <a:ext cx="468405" cy="470845"/>
            </a:xfrm>
            <a:custGeom>
              <a:avLst/>
              <a:gdLst>
                <a:gd name="T0" fmla="*/ 386 w 386"/>
                <a:gd name="T1" fmla="*/ 192 h 386"/>
                <a:gd name="T2" fmla="*/ 382 w 386"/>
                <a:gd name="T3" fmla="*/ 231 h 386"/>
                <a:gd name="T4" fmla="*/ 370 w 386"/>
                <a:gd name="T5" fmla="*/ 268 h 386"/>
                <a:gd name="T6" fmla="*/ 353 w 386"/>
                <a:gd name="T7" fmla="*/ 301 h 386"/>
                <a:gd name="T8" fmla="*/ 329 w 386"/>
                <a:gd name="T9" fmla="*/ 329 h 386"/>
                <a:gd name="T10" fmla="*/ 301 w 386"/>
                <a:gd name="T11" fmla="*/ 353 h 386"/>
                <a:gd name="T12" fmla="*/ 268 w 386"/>
                <a:gd name="T13" fmla="*/ 370 h 386"/>
                <a:gd name="T14" fmla="*/ 233 w 386"/>
                <a:gd name="T15" fmla="*/ 382 h 386"/>
                <a:gd name="T16" fmla="*/ 194 w 386"/>
                <a:gd name="T17" fmla="*/ 386 h 386"/>
                <a:gd name="T18" fmla="*/ 174 w 386"/>
                <a:gd name="T19" fmla="*/ 385 h 386"/>
                <a:gd name="T20" fmla="*/ 136 w 386"/>
                <a:gd name="T21" fmla="*/ 377 h 386"/>
                <a:gd name="T22" fmla="*/ 102 w 386"/>
                <a:gd name="T23" fmla="*/ 362 h 386"/>
                <a:gd name="T24" fmla="*/ 71 w 386"/>
                <a:gd name="T25" fmla="*/ 342 h 386"/>
                <a:gd name="T26" fmla="*/ 44 w 386"/>
                <a:gd name="T27" fmla="*/ 315 h 386"/>
                <a:gd name="T28" fmla="*/ 24 w 386"/>
                <a:gd name="T29" fmla="*/ 284 h 386"/>
                <a:gd name="T30" fmla="*/ 9 w 386"/>
                <a:gd name="T31" fmla="*/ 250 h 386"/>
                <a:gd name="T32" fmla="*/ 2 w 386"/>
                <a:gd name="T33" fmla="*/ 212 h 386"/>
                <a:gd name="T34" fmla="*/ 0 w 386"/>
                <a:gd name="T35" fmla="*/ 192 h 386"/>
                <a:gd name="T36" fmla="*/ 4 w 386"/>
                <a:gd name="T37" fmla="*/ 154 h 386"/>
                <a:gd name="T38" fmla="*/ 16 w 386"/>
                <a:gd name="T39" fmla="*/ 118 h 386"/>
                <a:gd name="T40" fmla="*/ 33 w 386"/>
                <a:gd name="T41" fmla="*/ 85 h 386"/>
                <a:gd name="T42" fmla="*/ 57 w 386"/>
                <a:gd name="T43" fmla="*/ 57 h 386"/>
                <a:gd name="T44" fmla="*/ 85 w 386"/>
                <a:gd name="T45" fmla="*/ 33 h 386"/>
                <a:gd name="T46" fmla="*/ 118 w 386"/>
                <a:gd name="T47" fmla="*/ 16 h 386"/>
                <a:gd name="T48" fmla="*/ 155 w 386"/>
                <a:gd name="T49" fmla="*/ 4 h 386"/>
                <a:gd name="T50" fmla="*/ 194 w 386"/>
                <a:gd name="T51" fmla="*/ 0 h 386"/>
                <a:gd name="T52" fmla="*/ 213 w 386"/>
                <a:gd name="T53" fmla="*/ 1 h 386"/>
                <a:gd name="T54" fmla="*/ 250 w 386"/>
                <a:gd name="T55" fmla="*/ 9 h 386"/>
                <a:gd name="T56" fmla="*/ 286 w 386"/>
                <a:gd name="T57" fmla="*/ 24 h 386"/>
                <a:gd name="T58" fmla="*/ 316 w 386"/>
                <a:gd name="T59" fmla="*/ 44 h 386"/>
                <a:gd name="T60" fmla="*/ 342 w 386"/>
                <a:gd name="T61" fmla="*/ 70 h 386"/>
                <a:gd name="T62" fmla="*/ 362 w 386"/>
                <a:gd name="T63" fmla="*/ 100 h 386"/>
                <a:gd name="T64" fmla="*/ 378 w 386"/>
                <a:gd name="T65" fmla="*/ 136 h 386"/>
                <a:gd name="T66" fmla="*/ 385 w 386"/>
                <a:gd name="T67" fmla="*/ 174 h 386"/>
                <a:gd name="T68" fmla="*/ 386 w 386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6" h="386">
                  <a:moveTo>
                    <a:pt x="386" y="192"/>
                  </a:moveTo>
                  <a:lnTo>
                    <a:pt x="386" y="192"/>
                  </a:lnTo>
                  <a:lnTo>
                    <a:pt x="385" y="212"/>
                  </a:lnTo>
                  <a:lnTo>
                    <a:pt x="382" y="231"/>
                  </a:lnTo>
                  <a:lnTo>
                    <a:pt x="378" y="250"/>
                  </a:lnTo>
                  <a:lnTo>
                    <a:pt x="370" y="268"/>
                  </a:lnTo>
                  <a:lnTo>
                    <a:pt x="362" y="284"/>
                  </a:lnTo>
                  <a:lnTo>
                    <a:pt x="353" y="301"/>
                  </a:lnTo>
                  <a:lnTo>
                    <a:pt x="342" y="315"/>
                  </a:lnTo>
                  <a:lnTo>
                    <a:pt x="329" y="329"/>
                  </a:lnTo>
                  <a:lnTo>
                    <a:pt x="316" y="342"/>
                  </a:lnTo>
                  <a:lnTo>
                    <a:pt x="301" y="353"/>
                  </a:lnTo>
                  <a:lnTo>
                    <a:pt x="286" y="362"/>
                  </a:lnTo>
                  <a:lnTo>
                    <a:pt x="268" y="370"/>
                  </a:lnTo>
                  <a:lnTo>
                    <a:pt x="250" y="377"/>
                  </a:lnTo>
                  <a:lnTo>
                    <a:pt x="233" y="382"/>
                  </a:lnTo>
                  <a:lnTo>
                    <a:pt x="213" y="385"/>
                  </a:lnTo>
                  <a:lnTo>
                    <a:pt x="194" y="386"/>
                  </a:lnTo>
                  <a:lnTo>
                    <a:pt x="194" y="386"/>
                  </a:lnTo>
                  <a:lnTo>
                    <a:pt x="174" y="385"/>
                  </a:lnTo>
                  <a:lnTo>
                    <a:pt x="155" y="382"/>
                  </a:lnTo>
                  <a:lnTo>
                    <a:pt x="136" y="377"/>
                  </a:lnTo>
                  <a:lnTo>
                    <a:pt x="118" y="370"/>
                  </a:lnTo>
                  <a:lnTo>
                    <a:pt x="102" y="362"/>
                  </a:lnTo>
                  <a:lnTo>
                    <a:pt x="85" y="353"/>
                  </a:lnTo>
                  <a:lnTo>
                    <a:pt x="71" y="342"/>
                  </a:lnTo>
                  <a:lnTo>
                    <a:pt x="57" y="329"/>
                  </a:lnTo>
                  <a:lnTo>
                    <a:pt x="44" y="315"/>
                  </a:lnTo>
                  <a:lnTo>
                    <a:pt x="33" y="301"/>
                  </a:lnTo>
                  <a:lnTo>
                    <a:pt x="24" y="284"/>
                  </a:lnTo>
                  <a:lnTo>
                    <a:pt x="16" y="268"/>
                  </a:lnTo>
                  <a:lnTo>
                    <a:pt x="9" y="250"/>
                  </a:lnTo>
                  <a:lnTo>
                    <a:pt x="4" y="231"/>
                  </a:lnTo>
                  <a:lnTo>
                    <a:pt x="2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2" y="174"/>
                  </a:lnTo>
                  <a:lnTo>
                    <a:pt x="4" y="154"/>
                  </a:lnTo>
                  <a:lnTo>
                    <a:pt x="9" y="136"/>
                  </a:lnTo>
                  <a:lnTo>
                    <a:pt x="16" y="118"/>
                  </a:lnTo>
                  <a:lnTo>
                    <a:pt x="24" y="100"/>
                  </a:lnTo>
                  <a:lnTo>
                    <a:pt x="33" y="85"/>
                  </a:lnTo>
                  <a:lnTo>
                    <a:pt x="44" y="70"/>
                  </a:lnTo>
                  <a:lnTo>
                    <a:pt x="57" y="57"/>
                  </a:lnTo>
                  <a:lnTo>
                    <a:pt x="71" y="44"/>
                  </a:lnTo>
                  <a:lnTo>
                    <a:pt x="85" y="33"/>
                  </a:lnTo>
                  <a:lnTo>
                    <a:pt x="102" y="24"/>
                  </a:lnTo>
                  <a:lnTo>
                    <a:pt x="118" y="16"/>
                  </a:lnTo>
                  <a:lnTo>
                    <a:pt x="136" y="9"/>
                  </a:lnTo>
                  <a:lnTo>
                    <a:pt x="155" y="4"/>
                  </a:lnTo>
                  <a:lnTo>
                    <a:pt x="174" y="1"/>
                  </a:lnTo>
                  <a:lnTo>
                    <a:pt x="194" y="0"/>
                  </a:lnTo>
                  <a:lnTo>
                    <a:pt x="194" y="0"/>
                  </a:lnTo>
                  <a:lnTo>
                    <a:pt x="213" y="1"/>
                  </a:lnTo>
                  <a:lnTo>
                    <a:pt x="233" y="4"/>
                  </a:lnTo>
                  <a:lnTo>
                    <a:pt x="250" y="9"/>
                  </a:lnTo>
                  <a:lnTo>
                    <a:pt x="268" y="16"/>
                  </a:lnTo>
                  <a:lnTo>
                    <a:pt x="286" y="24"/>
                  </a:lnTo>
                  <a:lnTo>
                    <a:pt x="301" y="33"/>
                  </a:lnTo>
                  <a:lnTo>
                    <a:pt x="316" y="44"/>
                  </a:lnTo>
                  <a:lnTo>
                    <a:pt x="329" y="57"/>
                  </a:lnTo>
                  <a:lnTo>
                    <a:pt x="342" y="70"/>
                  </a:lnTo>
                  <a:lnTo>
                    <a:pt x="353" y="85"/>
                  </a:lnTo>
                  <a:lnTo>
                    <a:pt x="362" y="100"/>
                  </a:lnTo>
                  <a:lnTo>
                    <a:pt x="370" y="118"/>
                  </a:lnTo>
                  <a:lnTo>
                    <a:pt x="378" y="136"/>
                  </a:lnTo>
                  <a:lnTo>
                    <a:pt x="382" y="154"/>
                  </a:lnTo>
                  <a:lnTo>
                    <a:pt x="385" y="174"/>
                  </a:lnTo>
                  <a:lnTo>
                    <a:pt x="386" y="192"/>
                  </a:lnTo>
                  <a:lnTo>
                    <a:pt x="386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endParaRPr>
            </a:p>
          </p:txBody>
        </p:sp>
        <p:grpSp>
          <p:nvGrpSpPr>
            <p:cNvPr id="75" name="그룹 74"/>
            <p:cNvGrpSpPr/>
            <p:nvPr/>
          </p:nvGrpSpPr>
          <p:grpSpPr>
            <a:xfrm>
              <a:off x="7266008" y="2935635"/>
              <a:ext cx="231508" cy="231508"/>
              <a:chOff x="-1573213" y="3429000"/>
              <a:chExt cx="812800" cy="812800"/>
            </a:xfrm>
            <a:solidFill>
              <a:schemeClr val="bg1"/>
            </a:solidFill>
          </p:grpSpPr>
          <p:sp>
            <p:nvSpPr>
              <p:cNvPr id="76" name="Freeform 12"/>
              <p:cNvSpPr>
                <a:spLocks/>
              </p:cNvSpPr>
              <p:nvPr/>
            </p:nvSpPr>
            <p:spPr bwMode="auto">
              <a:xfrm>
                <a:off x="-1370013" y="3683000"/>
                <a:ext cx="609600" cy="558800"/>
              </a:xfrm>
              <a:custGeom>
                <a:avLst/>
                <a:gdLst>
                  <a:gd name="T0" fmla="*/ 320 w 384"/>
                  <a:gd name="T1" fmla="*/ 0 h 352"/>
                  <a:gd name="T2" fmla="*/ 320 w 384"/>
                  <a:gd name="T3" fmla="*/ 0 h 352"/>
                  <a:gd name="T4" fmla="*/ 288 w 384"/>
                  <a:gd name="T5" fmla="*/ 0 h 352"/>
                  <a:gd name="T6" fmla="*/ 288 w 384"/>
                  <a:gd name="T7" fmla="*/ 32 h 352"/>
                  <a:gd name="T8" fmla="*/ 288 w 384"/>
                  <a:gd name="T9" fmla="*/ 32 h 352"/>
                  <a:gd name="T10" fmla="*/ 286 w 384"/>
                  <a:gd name="T11" fmla="*/ 50 h 352"/>
                  <a:gd name="T12" fmla="*/ 280 w 384"/>
                  <a:gd name="T13" fmla="*/ 68 h 352"/>
                  <a:gd name="T14" fmla="*/ 272 w 384"/>
                  <a:gd name="T15" fmla="*/ 84 h 352"/>
                  <a:gd name="T16" fmla="*/ 258 w 384"/>
                  <a:gd name="T17" fmla="*/ 98 h 352"/>
                  <a:gd name="T18" fmla="*/ 244 w 384"/>
                  <a:gd name="T19" fmla="*/ 112 h 352"/>
                  <a:gd name="T20" fmla="*/ 228 w 384"/>
                  <a:gd name="T21" fmla="*/ 120 h 352"/>
                  <a:gd name="T22" fmla="*/ 210 w 384"/>
                  <a:gd name="T23" fmla="*/ 126 h 352"/>
                  <a:gd name="T24" fmla="*/ 192 w 384"/>
                  <a:gd name="T25" fmla="*/ 128 h 352"/>
                  <a:gd name="T26" fmla="*/ 46 w 384"/>
                  <a:gd name="T27" fmla="*/ 128 h 352"/>
                  <a:gd name="T28" fmla="*/ 0 w 384"/>
                  <a:gd name="T29" fmla="*/ 174 h 352"/>
                  <a:gd name="T30" fmla="*/ 0 w 384"/>
                  <a:gd name="T31" fmla="*/ 174 h 352"/>
                  <a:gd name="T32" fmla="*/ 0 w 384"/>
                  <a:gd name="T33" fmla="*/ 192 h 352"/>
                  <a:gd name="T34" fmla="*/ 0 w 384"/>
                  <a:gd name="T35" fmla="*/ 192 h 352"/>
                  <a:gd name="T36" fmla="*/ 2 w 384"/>
                  <a:gd name="T37" fmla="*/ 204 h 352"/>
                  <a:gd name="T38" fmla="*/ 6 w 384"/>
                  <a:gd name="T39" fmla="*/ 216 h 352"/>
                  <a:gd name="T40" fmla="*/ 12 w 384"/>
                  <a:gd name="T41" fmla="*/ 226 h 352"/>
                  <a:gd name="T42" fmla="*/ 20 w 384"/>
                  <a:gd name="T43" fmla="*/ 236 h 352"/>
                  <a:gd name="T44" fmla="*/ 30 w 384"/>
                  <a:gd name="T45" fmla="*/ 244 h 352"/>
                  <a:gd name="T46" fmla="*/ 40 w 384"/>
                  <a:gd name="T47" fmla="*/ 250 h 352"/>
                  <a:gd name="T48" fmla="*/ 52 w 384"/>
                  <a:gd name="T49" fmla="*/ 256 h 352"/>
                  <a:gd name="T50" fmla="*/ 64 w 384"/>
                  <a:gd name="T51" fmla="*/ 256 h 352"/>
                  <a:gd name="T52" fmla="*/ 64 w 384"/>
                  <a:gd name="T53" fmla="*/ 256 h 352"/>
                  <a:gd name="T54" fmla="*/ 224 w 384"/>
                  <a:gd name="T55" fmla="*/ 256 h 352"/>
                  <a:gd name="T56" fmla="*/ 320 w 384"/>
                  <a:gd name="T57" fmla="*/ 352 h 352"/>
                  <a:gd name="T58" fmla="*/ 320 w 384"/>
                  <a:gd name="T59" fmla="*/ 256 h 352"/>
                  <a:gd name="T60" fmla="*/ 320 w 384"/>
                  <a:gd name="T61" fmla="*/ 256 h 352"/>
                  <a:gd name="T62" fmla="*/ 332 w 384"/>
                  <a:gd name="T63" fmla="*/ 256 h 352"/>
                  <a:gd name="T64" fmla="*/ 344 w 384"/>
                  <a:gd name="T65" fmla="*/ 250 h 352"/>
                  <a:gd name="T66" fmla="*/ 354 w 384"/>
                  <a:gd name="T67" fmla="*/ 244 h 352"/>
                  <a:gd name="T68" fmla="*/ 364 w 384"/>
                  <a:gd name="T69" fmla="*/ 236 h 352"/>
                  <a:gd name="T70" fmla="*/ 372 w 384"/>
                  <a:gd name="T71" fmla="*/ 226 h 352"/>
                  <a:gd name="T72" fmla="*/ 378 w 384"/>
                  <a:gd name="T73" fmla="*/ 216 h 352"/>
                  <a:gd name="T74" fmla="*/ 382 w 384"/>
                  <a:gd name="T75" fmla="*/ 204 h 352"/>
                  <a:gd name="T76" fmla="*/ 384 w 384"/>
                  <a:gd name="T77" fmla="*/ 192 h 352"/>
                  <a:gd name="T78" fmla="*/ 384 w 384"/>
                  <a:gd name="T79" fmla="*/ 192 h 352"/>
                  <a:gd name="T80" fmla="*/ 384 w 384"/>
                  <a:gd name="T81" fmla="*/ 64 h 352"/>
                  <a:gd name="T82" fmla="*/ 384 w 384"/>
                  <a:gd name="T83" fmla="*/ 64 h 352"/>
                  <a:gd name="T84" fmla="*/ 382 w 384"/>
                  <a:gd name="T85" fmla="*/ 52 h 352"/>
                  <a:gd name="T86" fmla="*/ 378 w 384"/>
                  <a:gd name="T87" fmla="*/ 40 h 352"/>
                  <a:gd name="T88" fmla="*/ 372 w 384"/>
                  <a:gd name="T89" fmla="*/ 30 h 352"/>
                  <a:gd name="T90" fmla="*/ 364 w 384"/>
                  <a:gd name="T91" fmla="*/ 20 h 352"/>
                  <a:gd name="T92" fmla="*/ 354 w 384"/>
                  <a:gd name="T93" fmla="*/ 12 h 352"/>
                  <a:gd name="T94" fmla="*/ 344 w 384"/>
                  <a:gd name="T95" fmla="*/ 6 h 352"/>
                  <a:gd name="T96" fmla="*/ 332 w 384"/>
                  <a:gd name="T97" fmla="*/ 2 h 352"/>
                  <a:gd name="T98" fmla="*/ 320 w 384"/>
                  <a:gd name="T99" fmla="*/ 0 h 352"/>
                  <a:gd name="T100" fmla="*/ 320 w 384"/>
                  <a:gd name="T101" fmla="*/ 0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84" h="352">
                    <a:moveTo>
                      <a:pt x="320" y="0"/>
                    </a:moveTo>
                    <a:lnTo>
                      <a:pt x="320" y="0"/>
                    </a:lnTo>
                    <a:lnTo>
                      <a:pt x="288" y="0"/>
                    </a:lnTo>
                    <a:lnTo>
                      <a:pt x="288" y="32"/>
                    </a:lnTo>
                    <a:lnTo>
                      <a:pt x="288" y="32"/>
                    </a:lnTo>
                    <a:lnTo>
                      <a:pt x="286" y="50"/>
                    </a:lnTo>
                    <a:lnTo>
                      <a:pt x="280" y="68"/>
                    </a:lnTo>
                    <a:lnTo>
                      <a:pt x="272" y="84"/>
                    </a:lnTo>
                    <a:lnTo>
                      <a:pt x="258" y="98"/>
                    </a:lnTo>
                    <a:lnTo>
                      <a:pt x="244" y="112"/>
                    </a:lnTo>
                    <a:lnTo>
                      <a:pt x="228" y="120"/>
                    </a:lnTo>
                    <a:lnTo>
                      <a:pt x="210" y="126"/>
                    </a:lnTo>
                    <a:lnTo>
                      <a:pt x="192" y="128"/>
                    </a:lnTo>
                    <a:lnTo>
                      <a:pt x="46" y="128"/>
                    </a:lnTo>
                    <a:lnTo>
                      <a:pt x="0" y="174"/>
                    </a:lnTo>
                    <a:lnTo>
                      <a:pt x="0" y="174"/>
                    </a:lnTo>
                    <a:lnTo>
                      <a:pt x="0" y="192"/>
                    </a:lnTo>
                    <a:lnTo>
                      <a:pt x="0" y="192"/>
                    </a:lnTo>
                    <a:lnTo>
                      <a:pt x="2" y="204"/>
                    </a:lnTo>
                    <a:lnTo>
                      <a:pt x="6" y="216"/>
                    </a:lnTo>
                    <a:lnTo>
                      <a:pt x="12" y="226"/>
                    </a:lnTo>
                    <a:lnTo>
                      <a:pt x="20" y="236"/>
                    </a:lnTo>
                    <a:lnTo>
                      <a:pt x="30" y="244"/>
                    </a:lnTo>
                    <a:lnTo>
                      <a:pt x="40" y="250"/>
                    </a:lnTo>
                    <a:lnTo>
                      <a:pt x="52" y="256"/>
                    </a:lnTo>
                    <a:lnTo>
                      <a:pt x="64" y="256"/>
                    </a:lnTo>
                    <a:lnTo>
                      <a:pt x="64" y="256"/>
                    </a:lnTo>
                    <a:lnTo>
                      <a:pt x="224" y="256"/>
                    </a:lnTo>
                    <a:lnTo>
                      <a:pt x="320" y="352"/>
                    </a:lnTo>
                    <a:lnTo>
                      <a:pt x="320" y="256"/>
                    </a:lnTo>
                    <a:lnTo>
                      <a:pt x="320" y="256"/>
                    </a:lnTo>
                    <a:lnTo>
                      <a:pt x="332" y="256"/>
                    </a:lnTo>
                    <a:lnTo>
                      <a:pt x="344" y="250"/>
                    </a:lnTo>
                    <a:lnTo>
                      <a:pt x="354" y="244"/>
                    </a:lnTo>
                    <a:lnTo>
                      <a:pt x="364" y="236"/>
                    </a:lnTo>
                    <a:lnTo>
                      <a:pt x="372" y="226"/>
                    </a:lnTo>
                    <a:lnTo>
                      <a:pt x="378" y="216"/>
                    </a:lnTo>
                    <a:lnTo>
                      <a:pt x="382" y="204"/>
                    </a:lnTo>
                    <a:lnTo>
                      <a:pt x="384" y="192"/>
                    </a:lnTo>
                    <a:lnTo>
                      <a:pt x="384" y="192"/>
                    </a:lnTo>
                    <a:lnTo>
                      <a:pt x="384" y="64"/>
                    </a:lnTo>
                    <a:lnTo>
                      <a:pt x="384" y="64"/>
                    </a:lnTo>
                    <a:lnTo>
                      <a:pt x="382" y="52"/>
                    </a:lnTo>
                    <a:lnTo>
                      <a:pt x="378" y="40"/>
                    </a:lnTo>
                    <a:lnTo>
                      <a:pt x="372" y="30"/>
                    </a:lnTo>
                    <a:lnTo>
                      <a:pt x="364" y="20"/>
                    </a:lnTo>
                    <a:lnTo>
                      <a:pt x="354" y="12"/>
                    </a:lnTo>
                    <a:lnTo>
                      <a:pt x="344" y="6"/>
                    </a:lnTo>
                    <a:lnTo>
                      <a:pt x="332" y="2"/>
                    </a:lnTo>
                    <a:lnTo>
                      <a:pt x="320" y="0"/>
                    </a:lnTo>
                    <a:lnTo>
                      <a:pt x="32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Y견고딕" pitchFamily="18" charset="-127"/>
                  <a:ea typeface="HY견고딕" pitchFamily="18" charset="-127"/>
                  <a:cs typeface="+mn-cs"/>
                </a:endParaRPr>
              </a:p>
            </p:txBody>
          </p:sp>
          <p:sp>
            <p:nvSpPr>
              <p:cNvPr id="77" name="Freeform 13"/>
              <p:cNvSpPr>
                <a:spLocks/>
              </p:cNvSpPr>
              <p:nvPr/>
            </p:nvSpPr>
            <p:spPr bwMode="auto">
              <a:xfrm>
                <a:off x="-1573213" y="3429000"/>
                <a:ext cx="609600" cy="558800"/>
              </a:xfrm>
              <a:custGeom>
                <a:avLst/>
                <a:gdLst>
                  <a:gd name="T0" fmla="*/ 320 w 384"/>
                  <a:gd name="T1" fmla="*/ 0 h 352"/>
                  <a:gd name="T2" fmla="*/ 320 w 384"/>
                  <a:gd name="T3" fmla="*/ 0 h 352"/>
                  <a:gd name="T4" fmla="*/ 64 w 384"/>
                  <a:gd name="T5" fmla="*/ 0 h 352"/>
                  <a:gd name="T6" fmla="*/ 64 w 384"/>
                  <a:gd name="T7" fmla="*/ 0 h 352"/>
                  <a:gd name="T8" fmla="*/ 52 w 384"/>
                  <a:gd name="T9" fmla="*/ 2 h 352"/>
                  <a:gd name="T10" fmla="*/ 40 w 384"/>
                  <a:gd name="T11" fmla="*/ 6 h 352"/>
                  <a:gd name="T12" fmla="*/ 30 w 384"/>
                  <a:gd name="T13" fmla="*/ 12 h 352"/>
                  <a:gd name="T14" fmla="*/ 20 w 384"/>
                  <a:gd name="T15" fmla="*/ 20 h 352"/>
                  <a:gd name="T16" fmla="*/ 12 w 384"/>
                  <a:gd name="T17" fmla="*/ 30 h 352"/>
                  <a:gd name="T18" fmla="*/ 6 w 384"/>
                  <a:gd name="T19" fmla="*/ 42 h 352"/>
                  <a:gd name="T20" fmla="*/ 2 w 384"/>
                  <a:gd name="T21" fmla="*/ 52 h 352"/>
                  <a:gd name="T22" fmla="*/ 0 w 384"/>
                  <a:gd name="T23" fmla="*/ 64 h 352"/>
                  <a:gd name="T24" fmla="*/ 0 w 384"/>
                  <a:gd name="T25" fmla="*/ 64 h 352"/>
                  <a:gd name="T26" fmla="*/ 0 w 384"/>
                  <a:gd name="T27" fmla="*/ 192 h 352"/>
                  <a:gd name="T28" fmla="*/ 0 w 384"/>
                  <a:gd name="T29" fmla="*/ 192 h 352"/>
                  <a:gd name="T30" fmla="*/ 2 w 384"/>
                  <a:gd name="T31" fmla="*/ 204 h 352"/>
                  <a:gd name="T32" fmla="*/ 6 w 384"/>
                  <a:gd name="T33" fmla="*/ 216 h 352"/>
                  <a:gd name="T34" fmla="*/ 12 w 384"/>
                  <a:gd name="T35" fmla="*/ 226 h 352"/>
                  <a:gd name="T36" fmla="*/ 20 w 384"/>
                  <a:gd name="T37" fmla="*/ 236 h 352"/>
                  <a:gd name="T38" fmla="*/ 30 w 384"/>
                  <a:gd name="T39" fmla="*/ 244 h 352"/>
                  <a:gd name="T40" fmla="*/ 40 w 384"/>
                  <a:gd name="T41" fmla="*/ 250 h 352"/>
                  <a:gd name="T42" fmla="*/ 52 w 384"/>
                  <a:gd name="T43" fmla="*/ 256 h 352"/>
                  <a:gd name="T44" fmla="*/ 64 w 384"/>
                  <a:gd name="T45" fmla="*/ 256 h 352"/>
                  <a:gd name="T46" fmla="*/ 64 w 384"/>
                  <a:gd name="T47" fmla="*/ 256 h 352"/>
                  <a:gd name="T48" fmla="*/ 62 w 384"/>
                  <a:gd name="T49" fmla="*/ 256 h 352"/>
                  <a:gd name="T50" fmla="*/ 64 w 384"/>
                  <a:gd name="T51" fmla="*/ 256 h 352"/>
                  <a:gd name="T52" fmla="*/ 64 w 384"/>
                  <a:gd name="T53" fmla="*/ 352 h 352"/>
                  <a:gd name="T54" fmla="*/ 160 w 384"/>
                  <a:gd name="T55" fmla="*/ 256 h 352"/>
                  <a:gd name="T56" fmla="*/ 160 w 384"/>
                  <a:gd name="T57" fmla="*/ 256 h 352"/>
                  <a:gd name="T58" fmla="*/ 320 w 384"/>
                  <a:gd name="T59" fmla="*/ 256 h 352"/>
                  <a:gd name="T60" fmla="*/ 320 w 384"/>
                  <a:gd name="T61" fmla="*/ 256 h 352"/>
                  <a:gd name="T62" fmla="*/ 332 w 384"/>
                  <a:gd name="T63" fmla="*/ 256 h 352"/>
                  <a:gd name="T64" fmla="*/ 344 w 384"/>
                  <a:gd name="T65" fmla="*/ 250 h 352"/>
                  <a:gd name="T66" fmla="*/ 354 w 384"/>
                  <a:gd name="T67" fmla="*/ 244 h 352"/>
                  <a:gd name="T68" fmla="*/ 364 w 384"/>
                  <a:gd name="T69" fmla="*/ 236 h 352"/>
                  <a:gd name="T70" fmla="*/ 372 w 384"/>
                  <a:gd name="T71" fmla="*/ 226 h 352"/>
                  <a:gd name="T72" fmla="*/ 378 w 384"/>
                  <a:gd name="T73" fmla="*/ 216 h 352"/>
                  <a:gd name="T74" fmla="*/ 382 w 384"/>
                  <a:gd name="T75" fmla="*/ 204 h 352"/>
                  <a:gd name="T76" fmla="*/ 384 w 384"/>
                  <a:gd name="T77" fmla="*/ 192 h 352"/>
                  <a:gd name="T78" fmla="*/ 384 w 384"/>
                  <a:gd name="T79" fmla="*/ 192 h 352"/>
                  <a:gd name="T80" fmla="*/ 384 w 384"/>
                  <a:gd name="T81" fmla="*/ 64 h 352"/>
                  <a:gd name="T82" fmla="*/ 384 w 384"/>
                  <a:gd name="T83" fmla="*/ 64 h 352"/>
                  <a:gd name="T84" fmla="*/ 382 w 384"/>
                  <a:gd name="T85" fmla="*/ 52 h 352"/>
                  <a:gd name="T86" fmla="*/ 378 w 384"/>
                  <a:gd name="T87" fmla="*/ 42 h 352"/>
                  <a:gd name="T88" fmla="*/ 372 w 384"/>
                  <a:gd name="T89" fmla="*/ 30 h 352"/>
                  <a:gd name="T90" fmla="*/ 364 w 384"/>
                  <a:gd name="T91" fmla="*/ 20 h 352"/>
                  <a:gd name="T92" fmla="*/ 354 w 384"/>
                  <a:gd name="T93" fmla="*/ 12 h 352"/>
                  <a:gd name="T94" fmla="*/ 344 w 384"/>
                  <a:gd name="T95" fmla="*/ 6 h 352"/>
                  <a:gd name="T96" fmla="*/ 332 w 384"/>
                  <a:gd name="T97" fmla="*/ 2 h 352"/>
                  <a:gd name="T98" fmla="*/ 320 w 384"/>
                  <a:gd name="T99" fmla="*/ 0 h 352"/>
                  <a:gd name="T100" fmla="*/ 320 w 384"/>
                  <a:gd name="T101" fmla="*/ 0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84" h="352">
                    <a:moveTo>
                      <a:pt x="320" y="0"/>
                    </a:moveTo>
                    <a:lnTo>
                      <a:pt x="320" y="0"/>
                    </a:lnTo>
                    <a:lnTo>
                      <a:pt x="64" y="0"/>
                    </a:lnTo>
                    <a:lnTo>
                      <a:pt x="64" y="0"/>
                    </a:lnTo>
                    <a:lnTo>
                      <a:pt x="52" y="2"/>
                    </a:lnTo>
                    <a:lnTo>
                      <a:pt x="40" y="6"/>
                    </a:lnTo>
                    <a:lnTo>
                      <a:pt x="30" y="12"/>
                    </a:lnTo>
                    <a:lnTo>
                      <a:pt x="20" y="20"/>
                    </a:lnTo>
                    <a:lnTo>
                      <a:pt x="12" y="30"/>
                    </a:lnTo>
                    <a:lnTo>
                      <a:pt x="6" y="42"/>
                    </a:lnTo>
                    <a:lnTo>
                      <a:pt x="2" y="52"/>
                    </a:lnTo>
                    <a:lnTo>
                      <a:pt x="0" y="64"/>
                    </a:lnTo>
                    <a:lnTo>
                      <a:pt x="0" y="64"/>
                    </a:lnTo>
                    <a:lnTo>
                      <a:pt x="0" y="192"/>
                    </a:lnTo>
                    <a:lnTo>
                      <a:pt x="0" y="192"/>
                    </a:lnTo>
                    <a:lnTo>
                      <a:pt x="2" y="204"/>
                    </a:lnTo>
                    <a:lnTo>
                      <a:pt x="6" y="216"/>
                    </a:lnTo>
                    <a:lnTo>
                      <a:pt x="12" y="226"/>
                    </a:lnTo>
                    <a:lnTo>
                      <a:pt x="20" y="236"/>
                    </a:lnTo>
                    <a:lnTo>
                      <a:pt x="30" y="244"/>
                    </a:lnTo>
                    <a:lnTo>
                      <a:pt x="40" y="250"/>
                    </a:lnTo>
                    <a:lnTo>
                      <a:pt x="52" y="256"/>
                    </a:lnTo>
                    <a:lnTo>
                      <a:pt x="64" y="256"/>
                    </a:lnTo>
                    <a:lnTo>
                      <a:pt x="64" y="256"/>
                    </a:lnTo>
                    <a:lnTo>
                      <a:pt x="62" y="256"/>
                    </a:lnTo>
                    <a:lnTo>
                      <a:pt x="64" y="256"/>
                    </a:lnTo>
                    <a:lnTo>
                      <a:pt x="64" y="352"/>
                    </a:lnTo>
                    <a:lnTo>
                      <a:pt x="160" y="256"/>
                    </a:lnTo>
                    <a:lnTo>
                      <a:pt x="160" y="256"/>
                    </a:lnTo>
                    <a:lnTo>
                      <a:pt x="320" y="256"/>
                    </a:lnTo>
                    <a:lnTo>
                      <a:pt x="320" y="256"/>
                    </a:lnTo>
                    <a:lnTo>
                      <a:pt x="332" y="256"/>
                    </a:lnTo>
                    <a:lnTo>
                      <a:pt x="344" y="250"/>
                    </a:lnTo>
                    <a:lnTo>
                      <a:pt x="354" y="244"/>
                    </a:lnTo>
                    <a:lnTo>
                      <a:pt x="364" y="236"/>
                    </a:lnTo>
                    <a:lnTo>
                      <a:pt x="372" y="226"/>
                    </a:lnTo>
                    <a:lnTo>
                      <a:pt x="378" y="216"/>
                    </a:lnTo>
                    <a:lnTo>
                      <a:pt x="382" y="204"/>
                    </a:lnTo>
                    <a:lnTo>
                      <a:pt x="384" y="192"/>
                    </a:lnTo>
                    <a:lnTo>
                      <a:pt x="384" y="192"/>
                    </a:lnTo>
                    <a:lnTo>
                      <a:pt x="384" y="64"/>
                    </a:lnTo>
                    <a:lnTo>
                      <a:pt x="384" y="64"/>
                    </a:lnTo>
                    <a:lnTo>
                      <a:pt x="382" y="52"/>
                    </a:lnTo>
                    <a:lnTo>
                      <a:pt x="378" y="42"/>
                    </a:lnTo>
                    <a:lnTo>
                      <a:pt x="372" y="30"/>
                    </a:lnTo>
                    <a:lnTo>
                      <a:pt x="364" y="20"/>
                    </a:lnTo>
                    <a:lnTo>
                      <a:pt x="354" y="12"/>
                    </a:lnTo>
                    <a:lnTo>
                      <a:pt x="344" y="6"/>
                    </a:lnTo>
                    <a:lnTo>
                      <a:pt x="332" y="2"/>
                    </a:lnTo>
                    <a:lnTo>
                      <a:pt x="320" y="0"/>
                    </a:lnTo>
                    <a:lnTo>
                      <a:pt x="32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Y견고딕" pitchFamily="18" charset="-127"/>
                  <a:ea typeface="HY견고딕" pitchFamily="18" charset="-127"/>
                  <a:cs typeface="+mn-cs"/>
                </a:endParaRPr>
              </a:p>
            </p:txBody>
          </p:sp>
        </p:grpSp>
      </p:grpSp>
      <p:grpSp>
        <p:nvGrpSpPr>
          <p:cNvPr id="78" name="그룹 77"/>
          <p:cNvGrpSpPr/>
          <p:nvPr userDrawn="1"/>
        </p:nvGrpSpPr>
        <p:grpSpPr>
          <a:xfrm>
            <a:off x="5738191" y="3066723"/>
            <a:ext cx="715619" cy="539154"/>
            <a:chOff x="6346148" y="2781812"/>
            <a:chExt cx="536714" cy="539154"/>
          </a:xfrm>
        </p:grpSpPr>
        <p:sp>
          <p:nvSpPr>
            <p:cNvPr id="79" name="Freeform 11"/>
            <p:cNvSpPr>
              <a:spLocks/>
            </p:cNvSpPr>
            <p:nvPr userDrawn="1"/>
          </p:nvSpPr>
          <p:spPr bwMode="auto">
            <a:xfrm>
              <a:off x="6346148" y="2781812"/>
              <a:ext cx="536714" cy="539154"/>
            </a:xfrm>
            <a:custGeom>
              <a:avLst/>
              <a:gdLst>
                <a:gd name="T0" fmla="*/ 441 w 441"/>
                <a:gd name="T1" fmla="*/ 220 h 442"/>
                <a:gd name="T2" fmla="*/ 430 w 441"/>
                <a:gd name="T3" fmla="*/ 203 h 442"/>
                <a:gd name="T4" fmla="*/ 436 w 441"/>
                <a:gd name="T5" fmla="*/ 177 h 442"/>
                <a:gd name="T6" fmla="*/ 429 w 441"/>
                <a:gd name="T7" fmla="*/ 157 h 442"/>
                <a:gd name="T8" fmla="*/ 416 w 441"/>
                <a:gd name="T9" fmla="*/ 133 h 442"/>
                <a:gd name="T10" fmla="*/ 411 w 441"/>
                <a:gd name="T11" fmla="*/ 111 h 442"/>
                <a:gd name="T12" fmla="*/ 393 w 441"/>
                <a:gd name="T13" fmla="*/ 100 h 442"/>
                <a:gd name="T14" fmla="*/ 386 w 441"/>
                <a:gd name="T15" fmla="*/ 75 h 442"/>
                <a:gd name="T16" fmla="*/ 369 w 441"/>
                <a:gd name="T17" fmla="*/ 61 h 442"/>
                <a:gd name="T18" fmla="*/ 347 w 441"/>
                <a:gd name="T19" fmla="*/ 47 h 442"/>
                <a:gd name="T20" fmla="*/ 330 w 441"/>
                <a:gd name="T21" fmla="*/ 29 h 442"/>
                <a:gd name="T22" fmla="*/ 309 w 441"/>
                <a:gd name="T23" fmla="*/ 29 h 442"/>
                <a:gd name="T24" fmla="*/ 290 w 441"/>
                <a:gd name="T25" fmla="*/ 12 h 442"/>
                <a:gd name="T26" fmla="*/ 269 w 441"/>
                <a:gd name="T27" fmla="*/ 8 h 442"/>
                <a:gd name="T28" fmla="*/ 243 w 441"/>
                <a:gd name="T29" fmla="*/ 7 h 442"/>
                <a:gd name="T30" fmla="*/ 221 w 441"/>
                <a:gd name="T31" fmla="*/ 0 h 442"/>
                <a:gd name="T32" fmla="*/ 202 w 441"/>
                <a:gd name="T33" fmla="*/ 11 h 442"/>
                <a:gd name="T34" fmla="*/ 177 w 441"/>
                <a:gd name="T35" fmla="*/ 6 h 442"/>
                <a:gd name="T36" fmla="*/ 156 w 441"/>
                <a:gd name="T37" fmla="*/ 13 h 442"/>
                <a:gd name="T38" fmla="*/ 133 w 441"/>
                <a:gd name="T39" fmla="*/ 25 h 442"/>
                <a:gd name="T40" fmla="*/ 110 w 441"/>
                <a:gd name="T41" fmla="*/ 29 h 442"/>
                <a:gd name="T42" fmla="*/ 99 w 441"/>
                <a:gd name="T43" fmla="*/ 48 h 442"/>
                <a:gd name="T44" fmla="*/ 74 w 441"/>
                <a:gd name="T45" fmla="*/ 57 h 442"/>
                <a:gd name="T46" fmla="*/ 60 w 441"/>
                <a:gd name="T47" fmla="*/ 73 h 442"/>
                <a:gd name="T48" fmla="*/ 46 w 441"/>
                <a:gd name="T49" fmla="*/ 94 h 442"/>
                <a:gd name="T50" fmla="*/ 30 w 441"/>
                <a:gd name="T51" fmla="*/ 111 h 442"/>
                <a:gd name="T52" fmla="*/ 30 w 441"/>
                <a:gd name="T53" fmla="*/ 132 h 442"/>
                <a:gd name="T54" fmla="*/ 12 w 441"/>
                <a:gd name="T55" fmla="*/ 151 h 442"/>
                <a:gd name="T56" fmla="*/ 8 w 441"/>
                <a:gd name="T57" fmla="*/ 172 h 442"/>
                <a:gd name="T58" fmla="*/ 7 w 441"/>
                <a:gd name="T59" fmla="*/ 198 h 442"/>
                <a:gd name="T60" fmla="*/ 0 w 441"/>
                <a:gd name="T61" fmla="*/ 220 h 442"/>
                <a:gd name="T62" fmla="*/ 11 w 441"/>
                <a:gd name="T63" fmla="*/ 239 h 442"/>
                <a:gd name="T64" fmla="*/ 5 w 441"/>
                <a:gd name="T65" fmla="*/ 265 h 442"/>
                <a:gd name="T66" fmla="*/ 12 w 441"/>
                <a:gd name="T67" fmla="*/ 285 h 442"/>
                <a:gd name="T68" fmla="*/ 24 w 441"/>
                <a:gd name="T69" fmla="*/ 309 h 442"/>
                <a:gd name="T70" fmla="*/ 30 w 441"/>
                <a:gd name="T71" fmla="*/ 331 h 442"/>
                <a:gd name="T72" fmla="*/ 47 w 441"/>
                <a:gd name="T73" fmla="*/ 342 h 442"/>
                <a:gd name="T74" fmla="*/ 56 w 441"/>
                <a:gd name="T75" fmla="*/ 367 h 442"/>
                <a:gd name="T76" fmla="*/ 72 w 441"/>
                <a:gd name="T77" fmla="*/ 381 h 442"/>
                <a:gd name="T78" fmla="*/ 94 w 441"/>
                <a:gd name="T79" fmla="*/ 395 h 442"/>
                <a:gd name="T80" fmla="*/ 110 w 441"/>
                <a:gd name="T81" fmla="*/ 413 h 442"/>
                <a:gd name="T82" fmla="*/ 131 w 441"/>
                <a:gd name="T83" fmla="*/ 411 h 442"/>
                <a:gd name="T84" fmla="*/ 151 w 441"/>
                <a:gd name="T85" fmla="*/ 429 h 442"/>
                <a:gd name="T86" fmla="*/ 172 w 441"/>
                <a:gd name="T87" fmla="*/ 434 h 442"/>
                <a:gd name="T88" fmla="*/ 198 w 441"/>
                <a:gd name="T89" fmla="*/ 435 h 442"/>
                <a:gd name="T90" fmla="*/ 221 w 441"/>
                <a:gd name="T91" fmla="*/ 442 h 442"/>
                <a:gd name="T92" fmla="*/ 238 w 441"/>
                <a:gd name="T93" fmla="*/ 431 h 442"/>
                <a:gd name="T94" fmla="*/ 264 w 441"/>
                <a:gd name="T95" fmla="*/ 436 h 442"/>
                <a:gd name="T96" fmla="*/ 284 w 441"/>
                <a:gd name="T97" fmla="*/ 429 h 442"/>
                <a:gd name="T98" fmla="*/ 308 w 441"/>
                <a:gd name="T99" fmla="*/ 417 h 442"/>
                <a:gd name="T100" fmla="*/ 330 w 441"/>
                <a:gd name="T101" fmla="*/ 413 h 442"/>
                <a:gd name="T102" fmla="*/ 341 w 441"/>
                <a:gd name="T103" fmla="*/ 394 h 442"/>
                <a:gd name="T104" fmla="*/ 366 w 441"/>
                <a:gd name="T105" fmla="*/ 385 h 442"/>
                <a:gd name="T106" fmla="*/ 380 w 441"/>
                <a:gd name="T107" fmla="*/ 369 h 442"/>
                <a:gd name="T108" fmla="*/ 394 w 441"/>
                <a:gd name="T109" fmla="*/ 348 h 442"/>
                <a:gd name="T110" fmla="*/ 411 w 441"/>
                <a:gd name="T111" fmla="*/ 331 h 442"/>
                <a:gd name="T112" fmla="*/ 411 w 441"/>
                <a:gd name="T113" fmla="*/ 310 h 442"/>
                <a:gd name="T114" fmla="*/ 429 w 441"/>
                <a:gd name="T115" fmla="*/ 291 h 442"/>
                <a:gd name="T116" fmla="*/ 433 w 441"/>
                <a:gd name="T117" fmla="*/ 269 h 442"/>
                <a:gd name="T118" fmla="*/ 434 w 441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1" h="442">
                  <a:moveTo>
                    <a:pt x="430" y="239"/>
                  </a:moveTo>
                  <a:lnTo>
                    <a:pt x="430" y="239"/>
                  </a:lnTo>
                  <a:lnTo>
                    <a:pt x="435" y="236"/>
                  </a:lnTo>
                  <a:lnTo>
                    <a:pt x="439" y="232"/>
                  </a:lnTo>
                  <a:lnTo>
                    <a:pt x="440" y="226"/>
                  </a:lnTo>
                  <a:lnTo>
                    <a:pt x="441" y="220"/>
                  </a:lnTo>
                  <a:lnTo>
                    <a:pt x="441" y="220"/>
                  </a:lnTo>
                  <a:lnTo>
                    <a:pt x="440" y="216"/>
                  </a:lnTo>
                  <a:lnTo>
                    <a:pt x="439" y="210"/>
                  </a:lnTo>
                  <a:lnTo>
                    <a:pt x="435" y="206"/>
                  </a:lnTo>
                  <a:lnTo>
                    <a:pt x="430" y="203"/>
                  </a:lnTo>
                  <a:lnTo>
                    <a:pt x="430" y="203"/>
                  </a:lnTo>
                  <a:lnTo>
                    <a:pt x="434" y="198"/>
                  </a:lnTo>
                  <a:lnTo>
                    <a:pt x="436" y="193"/>
                  </a:lnTo>
                  <a:lnTo>
                    <a:pt x="437" y="189"/>
                  </a:lnTo>
                  <a:lnTo>
                    <a:pt x="437" y="183"/>
                  </a:lnTo>
                  <a:lnTo>
                    <a:pt x="437" y="183"/>
                  </a:lnTo>
                  <a:lnTo>
                    <a:pt x="436" y="177"/>
                  </a:lnTo>
                  <a:lnTo>
                    <a:pt x="433" y="172"/>
                  </a:lnTo>
                  <a:lnTo>
                    <a:pt x="429" y="169"/>
                  </a:lnTo>
                  <a:lnTo>
                    <a:pt x="424" y="166"/>
                  </a:lnTo>
                  <a:lnTo>
                    <a:pt x="424" y="166"/>
                  </a:lnTo>
                  <a:lnTo>
                    <a:pt x="427" y="161"/>
                  </a:lnTo>
                  <a:lnTo>
                    <a:pt x="429" y="157"/>
                  </a:lnTo>
                  <a:lnTo>
                    <a:pt x="429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4" y="140"/>
                  </a:lnTo>
                  <a:lnTo>
                    <a:pt x="421" y="137"/>
                  </a:lnTo>
                  <a:lnTo>
                    <a:pt x="416" y="133"/>
                  </a:lnTo>
                  <a:lnTo>
                    <a:pt x="411" y="132"/>
                  </a:lnTo>
                  <a:lnTo>
                    <a:pt x="411" y="132"/>
                  </a:lnTo>
                  <a:lnTo>
                    <a:pt x="414" y="127"/>
                  </a:lnTo>
                  <a:lnTo>
                    <a:pt x="414" y="121"/>
                  </a:lnTo>
                  <a:lnTo>
                    <a:pt x="414" y="116"/>
                  </a:lnTo>
                  <a:lnTo>
                    <a:pt x="411" y="111"/>
                  </a:lnTo>
                  <a:lnTo>
                    <a:pt x="411" y="111"/>
                  </a:lnTo>
                  <a:lnTo>
                    <a:pt x="408" y="106"/>
                  </a:lnTo>
                  <a:lnTo>
                    <a:pt x="403" y="103"/>
                  </a:lnTo>
                  <a:lnTo>
                    <a:pt x="399" y="100"/>
                  </a:lnTo>
                  <a:lnTo>
                    <a:pt x="393" y="100"/>
                  </a:lnTo>
                  <a:lnTo>
                    <a:pt x="393" y="100"/>
                  </a:lnTo>
                  <a:lnTo>
                    <a:pt x="394" y="94"/>
                  </a:lnTo>
                  <a:lnTo>
                    <a:pt x="394" y="90"/>
                  </a:lnTo>
                  <a:lnTo>
                    <a:pt x="393" y="84"/>
                  </a:lnTo>
                  <a:lnTo>
                    <a:pt x="389" y="79"/>
                  </a:lnTo>
                  <a:lnTo>
                    <a:pt x="389" y="79"/>
                  </a:lnTo>
                  <a:lnTo>
                    <a:pt x="386" y="75"/>
                  </a:lnTo>
                  <a:lnTo>
                    <a:pt x="380" y="73"/>
                  </a:lnTo>
                  <a:lnTo>
                    <a:pt x="375" y="72"/>
                  </a:lnTo>
                  <a:lnTo>
                    <a:pt x="369" y="72"/>
                  </a:lnTo>
                  <a:lnTo>
                    <a:pt x="369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6" y="57"/>
                  </a:lnTo>
                  <a:lnTo>
                    <a:pt x="362" y="52"/>
                  </a:lnTo>
                  <a:lnTo>
                    <a:pt x="362" y="52"/>
                  </a:lnTo>
                  <a:lnTo>
                    <a:pt x="357" y="48"/>
                  </a:lnTo>
                  <a:lnTo>
                    <a:pt x="353" y="47"/>
                  </a:lnTo>
                  <a:lnTo>
                    <a:pt x="347" y="47"/>
                  </a:lnTo>
                  <a:lnTo>
                    <a:pt x="341" y="48"/>
                  </a:lnTo>
                  <a:lnTo>
                    <a:pt x="341" y="48"/>
                  </a:lnTo>
                  <a:lnTo>
                    <a:pt x="341" y="42"/>
                  </a:lnTo>
                  <a:lnTo>
                    <a:pt x="338" y="38"/>
                  </a:lnTo>
                  <a:lnTo>
                    <a:pt x="335" y="33"/>
                  </a:lnTo>
                  <a:lnTo>
                    <a:pt x="330" y="29"/>
                  </a:lnTo>
                  <a:lnTo>
                    <a:pt x="330" y="29"/>
                  </a:lnTo>
                  <a:lnTo>
                    <a:pt x="325" y="27"/>
                  </a:lnTo>
                  <a:lnTo>
                    <a:pt x="320" y="27"/>
                  </a:lnTo>
                  <a:lnTo>
                    <a:pt x="315" y="28"/>
                  </a:lnTo>
                  <a:lnTo>
                    <a:pt x="309" y="29"/>
                  </a:lnTo>
                  <a:lnTo>
                    <a:pt x="309" y="29"/>
                  </a:lnTo>
                  <a:lnTo>
                    <a:pt x="308" y="25"/>
                  </a:lnTo>
                  <a:lnTo>
                    <a:pt x="305" y="20"/>
                  </a:lnTo>
                  <a:lnTo>
                    <a:pt x="301" y="17"/>
                  </a:lnTo>
                  <a:lnTo>
                    <a:pt x="296" y="14"/>
                  </a:lnTo>
                  <a:lnTo>
                    <a:pt x="296" y="14"/>
                  </a:lnTo>
                  <a:lnTo>
                    <a:pt x="290" y="12"/>
                  </a:lnTo>
                  <a:lnTo>
                    <a:pt x="284" y="13"/>
                  </a:lnTo>
                  <a:lnTo>
                    <a:pt x="280" y="14"/>
                  </a:lnTo>
                  <a:lnTo>
                    <a:pt x="275" y="18"/>
                  </a:lnTo>
                  <a:lnTo>
                    <a:pt x="275" y="18"/>
                  </a:lnTo>
                  <a:lnTo>
                    <a:pt x="272" y="13"/>
                  </a:lnTo>
                  <a:lnTo>
                    <a:pt x="269" y="8"/>
                  </a:lnTo>
                  <a:lnTo>
                    <a:pt x="264" y="6"/>
                  </a:lnTo>
                  <a:lnTo>
                    <a:pt x="258" y="4"/>
                  </a:lnTo>
                  <a:lnTo>
                    <a:pt x="258" y="4"/>
                  </a:lnTo>
                  <a:lnTo>
                    <a:pt x="252" y="4"/>
                  </a:lnTo>
                  <a:lnTo>
                    <a:pt x="248" y="5"/>
                  </a:lnTo>
                  <a:lnTo>
                    <a:pt x="243" y="7"/>
                  </a:lnTo>
                  <a:lnTo>
                    <a:pt x="238" y="11"/>
                  </a:lnTo>
                  <a:lnTo>
                    <a:pt x="238" y="11"/>
                  </a:lnTo>
                  <a:lnTo>
                    <a:pt x="236" y="7"/>
                  </a:lnTo>
                  <a:lnTo>
                    <a:pt x="231" y="4"/>
                  </a:lnTo>
                  <a:lnTo>
                    <a:pt x="226" y="1"/>
                  </a:lnTo>
                  <a:lnTo>
                    <a:pt x="221" y="0"/>
                  </a:lnTo>
                  <a:lnTo>
                    <a:pt x="221" y="0"/>
                  </a:lnTo>
                  <a:lnTo>
                    <a:pt x="215" y="1"/>
                  </a:lnTo>
                  <a:lnTo>
                    <a:pt x="210" y="4"/>
                  </a:lnTo>
                  <a:lnTo>
                    <a:pt x="205" y="7"/>
                  </a:lnTo>
                  <a:lnTo>
                    <a:pt x="202" y="11"/>
                  </a:lnTo>
                  <a:lnTo>
                    <a:pt x="202" y="11"/>
                  </a:lnTo>
                  <a:lnTo>
                    <a:pt x="198" y="7"/>
                  </a:lnTo>
                  <a:lnTo>
                    <a:pt x="193" y="5"/>
                  </a:lnTo>
                  <a:lnTo>
                    <a:pt x="188" y="4"/>
                  </a:lnTo>
                  <a:lnTo>
                    <a:pt x="182" y="4"/>
                  </a:lnTo>
                  <a:lnTo>
                    <a:pt x="182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2" y="14"/>
                  </a:lnTo>
                  <a:lnTo>
                    <a:pt x="156" y="13"/>
                  </a:lnTo>
                  <a:lnTo>
                    <a:pt x="151" y="12"/>
                  </a:lnTo>
                  <a:lnTo>
                    <a:pt x="145" y="14"/>
                  </a:lnTo>
                  <a:lnTo>
                    <a:pt x="145" y="14"/>
                  </a:lnTo>
                  <a:lnTo>
                    <a:pt x="140" y="17"/>
                  </a:lnTo>
                  <a:lnTo>
                    <a:pt x="136" y="20"/>
                  </a:lnTo>
                  <a:lnTo>
                    <a:pt x="133" y="25"/>
                  </a:lnTo>
                  <a:lnTo>
                    <a:pt x="131" y="29"/>
                  </a:lnTo>
                  <a:lnTo>
                    <a:pt x="131" y="29"/>
                  </a:lnTo>
                  <a:lnTo>
                    <a:pt x="126" y="28"/>
                  </a:lnTo>
                  <a:lnTo>
                    <a:pt x="120" y="27"/>
                  </a:lnTo>
                  <a:lnTo>
                    <a:pt x="116" y="27"/>
                  </a:lnTo>
                  <a:lnTo>
                    <a:pt x="110" y="29"/>
                  </a:lnTo>
                  <a:lnTo>
                    <a:pt x="110" y="29"/>
                  </a:lnTo>
                  <a:lnTo>
                    <a:pt x="105" y="33"/>
                  </a:lnTo>
                  <a:lnTo>
                    <a:pt x="103" y="38"/>
                  </a:lnTo>
                  <a:lnTo>
                    <a:pt x="100" y="42"/>
                  </a:lnTo>
                  <a:lnTo>
                    <a:pt x="99" y="48"/>
                  </a:lnTo>
                  <a:lnTo>
                    <a:pt x="99" y="48"/>
                  </a:lnTo>
                  <a:lnTo>
                    <a:pt x="94" y="47"/>
                  </a:lnTo>
                  <a:lnTo>
                    <a:pt x="89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4" y="57"/>
                  </a:lnTo>
                  <a:lnTo>
                    <a:pt x="72" y="61"/>
                  </a:lnTo>
                  <a:lnTo>
                    <a:pt x="71" y="66"/>
                  </a:lnTo>
                  <a:lnTo>
                    <a:pt x="71" y="72"/>
                  </a:lnTo>
                  <a:lnTo>
                    <a:pt x="71" y="72"/>
                  </a:lnTo>
                  <a:lnTo>
                    <a:pt x="66" y="72"/>
                  </a:lnTo>
                  <a:lnTo>
                    <a:pt x="60" y="73"/>
                  </a:lnTo>
                  <a:lnTo>
                    <a:pt x="56" y="75"/>
                  </a:lnTo>
                  <a:lnTo>
                    <a:pt x="51" y="79"/>
                  </a:lnTo>
                  <a:lnTo>
                    <a:pt x="51" y="79"/>
                  </a:lnTo>
                  <a:lnTo>
                    <a:pt x="49" y="84"/>
                  </a:lnTo>
                  <a:lnTo>
                    <a:pt x="46" y="90"/>
                  </a:lnTo>
                  <a:lnTo>
                    <a:pt x="46" y="94"/>
                  </a:lnTo>
                  <a:lnTo>
                    <a:pt x="47" y="100"/>
                  </a:lnTo>
                  <a:lnTo>
                    <a:pt x="47" y="100"/>
                  </a:lnTo>
                  <a:lnTo>
                    <a:pt x="43" y="100"/>
                  </a:lnTo>
                  <a:lnTo>
                    <a:pt x="37" y="103"/>
                  </a:lnTo>
                  <a:lnTo>
                    <a:pt x="33" y="106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27" y="116"/>
                  </a:lnTo>
                  <a:lnTo>
                    <a:pt x="26" y="121"/>
                  </a:lnTo>
                  <a:lnTo>
                    <a:pt x="27" y="127"/>
                  </a:lnTo>
                  <a:lnTo>
                    <a:pt x="30" y="132"/>
                  </a:lnTo>
                  <a:lnTo>
                    <a:pt x="30" y="132"/>
                  </a:lnTo>
                  <a:lnTo>
                    <a:pt x="24" y="133"/>
                  </a:lnTo>
                  <a:lnTo>
                    <a:pt x="19" y="137"/>
                  </a:lnTo>
                  <a:lnTo>
                    <a:pt x="16" y="140"/>
                  </a:lnTo>
                  <a:lnTo>
                    <a:pt x="13" y="145"/>
                  </a:lnTo>
                  <a:lnTo>
                    <a:pt x="13" y="145"/>
                  </a:lnTo>
                  <a:lnTo>
                    <a:pt x="12" y="151"/>
                  </a:lnTo>
                  <a:lnTo>
                    <a:pt x="12" y="157"/>
                  </a:lnTo>
                  <a:lnTo>
                    <a:pt x="14" y="161"/>
                  </a:lnTo>
                  <a:lnTo>
                    <a:pt x="17" y="166"/>
                  </a:lnTo>
                  <a:lnTo>
                    <a:pt x="17" y="166"/>
                  </a:lnTo>
                  <a:lnTo>
                    <a:pt x="12" y="169"/>
                  </a:lnTo>
                  <a:lnTo>
                    <a:pt x="8" y="172"/>
                  </a:lnTo>
                  <a:lnTo>
                    <a:pt x="5" y="177"/>
                  </a:lnTo>
                  <a:lnTo>
                    <a:pt x="3" y="183"/>
                  </a:lnTo>
                  <a:lnTo>
                    <a:pt x="3" y="183"/>
                  </a:lnTo>
                  <a:lnTo>
                    <a:pt x="3" y="189"/>
                  </a:lnTo>
                  <a:lnTo>
                    <a:pt x="4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6" y="206"/>
                  </a:lnTo>
                  <a:lnTo>
                    <a:pt x="3" y="210"/>
                  </a:lnTo>
                  <a:lnTo>
                    <a:pt x="0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0" y="226"/>
                  </a:lnTo>
                  <a:lnTo>
                    <a:pt x="3" y="232"/>
                  </a:lnTo>
                  <a:lnTo>
                    <a:pt x="6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4" y="249"/>
                  </a:lnTo>
                  <a:lnTo>
                    <a:pt x="3" y="253"/>
                  </a:lnTo>
                  <a:lnTo>
                    <a:pt x="3" y="259"/>
                  </a:lnTo>
                  <a:lnTo>
                    <a:pt x="3" y="259"/>
                  </a:lnTo>
                  <a:lnTo>
                    <a:pt x="5" y="265"/>
                  </a:lnTo>
                  <a:lnTo>
                    <a:pt x="8" y="270"/>
                  </a:lnTo>
                  <a:lnTo>
                    <a:pt x="12" y="273"/>
                  </a:lnTo>
                  <a:lnTo>
                    <a:pt x="17" y="276"/>
                  </a:lnTo>
                  <a:lnTo>
                    <a:pt x="17" y="276"/>
                  </a:lnTo>
                  <a:lnTo>
                    <a:pt x="14" y="281"/>
                  </a:lnTo>
                  <a:lnTo>
                    <a:pt x="12" y="285"/>
                  </a:lnTo>
                  <a:lnTo>
                    <a:pt x="12" y="291"/>
                  </a:lnTo>
                  <a:lnTo>
                    <a:pt x="13" y="296"/>
                  </a:lnTo>
                  <a:lnTo>
                    <a:pt x="13" y="296"/>
                  </a:lnTo>
                  <a:lnTo>
                    <a:pt x="16" y="302"/>
                  </a:lnTo>
                  <a:lnTo>
                    <a:pt x="19" y="305"/>
                  </a:lnTo>
                  <a:lnTo>
                    <a:pt x="24" y="309"/>
                  </a:lnTo>
                  <a:lnTo>
                    <a:pt x="30" y="310"/>
                  </a:lnTo>
                  <a:lnTo>
                    <a:pt x="30" y="310"/>
                  </a:lnTo>
                  <a:lnTo>
                    <a:pt x="27" y="315"/>
                  </a:lnTo>
                  <a:lnTo>
                    <a:pt x="26" y="321"/>
                  </a:lnTo>
                  <a:lnTo>
                    <a:pt x="27" y="326"/>
                  </a:lnTo>
                  <a:lnTo>
                    <a:pt x="30" y="331"/>
                  </a:lnTo>
                  <a:lnTo>
                    <a:pt x="30" y="331"/>
                  </a:lnTo>
                  <a:lnTo>
                    <a:pt x="33" y="336"/>
                  </a:lnTo>
                  <a:lnTo>
                    <a:pt x="37" y="339"/>
                  </a:lnTo>
                  <a:lnTo>
                    <a:pt x="43" y="341"/>
                  </a:lnTo>
                  <a:lnTo>
                    <a:pt x="47" y="342"/>
                  </a:lnTo>
                  <a:lnTo>
                    <a:pt x="47" y="342"/>
                  </a:lnTo>
                  <a:lnTo>
                    <a:pt x="46" y="348"/>
                  </a:lnTo>
                  <a:lnTo>
                    <a:pt x="46" y="352"/>
                  </a:lnTo>
                  <a:lnTo>
                    <a:pt x="49" y="358"/>
                  </a:lnTo>
                  <a:lnTo>
                    <a:pt x="51" y="363"/>
                  </a:lnTo>
                  <a:lnTo>
                    <a:pt x="51" y="363"/>
                  </a:lnTo>
                  <a:lnTo>
                    <a:pt x="56" y="367"/>
                  </a:lnTo>
                  <a:lnTo>
                    <a:pt x="60" y="369"/>
                  </a:lnTo>
                  <a:lnTo>
                    <a:pt x="66" y="370"/>
                  </a:lnTo>
                  <a:lnTo>
                    <a:pt x="71" y="370"/>
                  </a:lnTo>
                  <a:lnTo>
                    <a:pt x="71" y="370"/>
                  </a:lnTo>
                  <a:lnTo>
                    <a:pt x="71" y="376"/>
                  </a:lnTo>
                  <a:lnTo>
                    <a:pt x="72" y="381"/>
                  </a:lnTo>
                  <a:lnTo>
                    <a:pt x="74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89" y="395"/>
                  </a:lnTo>
                  <a:lnTo>
                    <a:pt x="94" y="395"/>
                  </a:lnTo>
                  <a:lnTo>
                    <a:pt x="99" y="394"/>
                  </a:lnTo>
                  <a:lnTo>
                    <a:pt x="99" y="394"/>
                  </a:lnTo>
                  <a:lnTo>
                    <a:pt x="100" y="400"/>
                  </a:lnTo>
                  <a:lnTo>
                    <a:pt x="103" y="404"/>
                  </a:lnTo>
                  <a:lnTo>
                    <a:pt x="105" y="409"/>
                  </a:lnTo>
                  <a:lnTo>
                    <a:pt x="110" y="413"/>
                  </a:lnTo>
                  <a:lnTo>
                    <a:pt x="110" y="413"/>
                  </a:lnTo>
                  <a:lnTo>
                    <a:pt x="116" y="414"/>
                  </a:lnTo>
                  <a:lnTo>
                    <a:pt x="120" y="415"/>
                  </a:lnTo>
                  <a:lnTo>
                    <a:pt x="126" y="414"/>
                  </a:lnTo>
                  <a:lnTo>
                    <a:pt x="131" y="411"/>
                  </a:lnTo>
                  <a:lnTo>
                    <a:pt x="131" y="411"/>
                  </a:lnTo>
                  <a:lnTo>
                    <a:pt x="133" y="417"/>
                  </a:lnTo>
                  <a:lnTo>
                    <a:pt x="136" y="422"/>
                  </a:lnTo>
                  <a:lnTo>
                    <a:pt x="140" y="425"/>
                  </a:lnTo>
                  <a:lnTo>
                    <a:pt x="145" y="428"/>
                  </a:lnTo>
                  <a:lnTo>
                    <a:pt x="145" y="428"/>
                  </a:lnTo>
                  <a:lnTo>
                    <a:pt x="151" y="429"/>
                  </a:lnTo>
                  <a:lnTo>
                    <a:pt x="156" y="429"/>
                  </a:lnTo>
                  <a:lnTo>
                    <a:pt x="162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2" y="438"/>
                  </a:lnTo>
                  <a:lnTo>
                    <a:pt x="182" y="438"/>
                  </a:lnTo>
                  <a:lnTo>
                    <a:pt x="188" y="438"/>
                  </a:lnTo>
                  <a:lnTo>
                    <a:pt x="193" y="437"/>
                  </a:lnTo>
                  <a:lnTo>
                    <a:pt x="198" y="435"/>
                  </a:lnTo>
                  <a:lnTo>
                    <a:pt x="202" y="431"/>
                  </a:lnTo>
                  <a:lnTo>
                    <a:pt x="202" y="431"/>
                  </a:lnTo>
                  <a:lnTo>
                    <a:pt x="205" y="435"/>
                  </a:lnTo>
                  <a:lnTo>
                    <a:pt x="210" y="438"/>
                  </a:lnTo>
                  <a:lnTo>
                    <a:pt x="215" y="441"/>
                  </a:lnTo>
                  <a:lnTo>
                    <a:pt x="221" y="442"/>
                  </a:lnTo>
                  <a:lnTo>
                    <a:pt x="221" y="442"/>
                  </a:lnTo>
                  <a:lnTo>
                    <a:pt x="226" y="441"/>
                  </a:lnTo>
                  <a:lnTo>
                    <a:pt x="231" y="438"/>
                  </a:lnTo>
                  <a:lnTo>
                    <a:pt x="236" y="435"/>
                  </a:lnTo>
                  <a:lnTo>
                    <a:pt x="238" y="431"/>
                  </a:lnTo>
                  <a:lnTo>
                    <a:pt x="238" y="431"/>
                  </a:lnTo>
                  <a:lnTo>
                    <a:pt x="243" y="435"/>
                  </a:lnTo>
                  <a:lnTo>
                    <a:pt x="248" y="437"/>
                  </a:lnTo>
                  <a:lnTo>
                    <a:pt x="252" y="438"/>
                  </a:lnTo>
                  <a:lnTo>
                    <a:pt x="258" y="438"/>
                  </a:lnTo>
                  <a:lnTo>
                    <a:pt x="258" y="438"/>
                  </a:lnTo>
                  <a:lnTo>
                    <a:pt x="264" y="436"/>
                  </a:lnTo>
                  <a:lnTo>
                    <a:pt x="269" y="434"/>
                  </a:lnTo>
                  <a:lnTo>
                    <a:pt x="272" y="429"/>
                  </a:lnTo>
                  <a:lnTo>
                    <a:pt x="275" y="424"/>
                  </a:lnTo>
                  <a:lnTo>
                    <a:pt x="275" y="424"/>
                  </a:lnTo>
                  <a:lnTo>
                    <a:pt x="280" y="428"/>
                  </a:lnTo>
                  <a:lnTo>
                    <a:pt x="284" y="429"/>
                  </a:lnTo>
                  <a:lnTo>
                    <a:pt x="290" y="429"/>
                  </a:lnTo>
                  <a:lnTo>
                    <a:pt x="296" y="428"/>
                  </a:lnTo>
                  <a:lnTo>
                    <a:pt x="296" y="428"/>
                  </a:lnTo>
                  <a:lnTo>
                    <a:pt x="301" y="425"/>
                  </a:lnTo>
                  <a:lnTo>
                    <a:pt x="305" y="422"/>
                  </a:lnTo>
                  <a:lnTo>
                    <a:pt x="308" y="417"/>
                  </a:lnTo>
                  <a:lnTo>
                    <a:pt x="309" y="411"/>
                  </a:lnTo>
                  <a:lnTo>
                    <a:pt x="309" y="411"/>
                  </a:lnTo>
                  <a:lnTo>
                    <a:pt x="315" y="414"/>
                  </a:lnTo>
                  <a:lnTo>
                    <a:pt x="320" y="415"/>
                  </a:lnTo>
                  <a:lnTo>
                    <a:pt x="325" y="414"/>
                  </a:lnTo>
                  <a:lnTo>
                    <a:pt x="330" y="413"/>
                  </a:lnTo>
                  <a:lnTo>
                    <a:pt x="330" y="413"/>
                  </a:lnTo>
                  <a:lnTo>
                    <a:pt x="335" y="409"/>
                  </a:lnTo>
                  <a:lnTo>
                    <a:pt x="338" y="404"/>
                  </a:lnTo>
                  <a:lnTo>
                    <a:pt x="341" y="400"/>
                  </a:lnTo>
                  <a:lnTo>
                    <a:pt x="341" y="394"/>
                  </a:lnTo>
                  <a:lnTo>
                    <a:pt x="341" y="394"/>
                  </a:lnTo>
                  <a:lnTo>
                    <a:pt x="347" y="395"/>
                  </a:lnTo>
                  <a:lnTo>
                    <a:pt x="353" y="395"/>
                  </a:lnTo>
                  <a:lnTo>
                    <a:pt x="357" y="392"/>
                  </a:lnTo>
                  <a:lnTo>
                    <a:pt x="362" y="390"/>
                  </a:lnTo>
                  <a:lnTo>
                    <a:pt x="362" y="390"/>
                  </a:lnTo>
                  <a:lnTo>
                    <a:pt x="366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69" y="370"/>
                  </a:lnTo>
                  <a:lnTo>
                    <a:pt x="369" y="370"/>
                  </a:lnTo>
                  <a:lnTo>
                    <a:pt x="375" y="370"/>
                  </a:lnTo>
                  <a:lnTo>
                    <a:pt x="380" y="369"/>
                  </a:lnTo>
                  <a:lnTo>
                    <a:pt x="386" y="367"/>
                  </a:lnTo>
                  <a:lnTo>
                    <a:pt x="389" y="363"/>
                  </a:lnTo>
                  <a:lnTo>
                    <a:pt x="389" y="363"/>
                  </a:lnTo>
                  <a:lnTo>
                    <a:pt x="393" y="358"/>
                  </a:lnTo>
                  <a:lnTo>
                    <a:pt x="394" y="352"/>
                  </a:lnTo>
                  <a:lnTo>
                    <a:pt x="394" y="348"/>
                  </a:lnTo>
                  <a:lnTo>
                    <a:pt x="393" y="342"/>
                  </a:lnTo>
                  <a:lnTo>
                    <a:pt x="393" y="342"/>
                  </a:lnTo>
                  <a:lnTo>
                    <a:pt x="399" y="341"/>
                  </a:lnTo>
                  <a:lnTo>
                    <a:pt x="403" y="339"/>
                  </a:lnTo>
                  <a:lnTo>
                    <a:pt x="408" y="336"/>
                  </a:lnTo>
                  <a:lnTo>
                    <a:pt x="411" y="331"/>
                  </a:lnTo>
                  <a:lnTo>
                    <a:pt x="411" y="331"/>
                  </a:lnTo>
                  <a:lnTo>
                    <a:pt x="414" y="326"/>
                  </a:lnTo>
                  <a:lnTo>
                    <a:pt x="414" y="321"/>
                  </a:lnTo>
                  <a:lnTo>
                    <a:pt x="414" y="315"/>
                  </a:lnTo>
                  <a:lnTo>
                    <a:pt x="411" y="310"/>
                  </a:lnTo>
                  <a:lnTo>
                    <a:pt x="411" y="310"/>
                  </a:lnTo>
                  <a:lnTo>
                    <a:pt x="416" y="309"/>
                  </a:lnTo>
                  <a:lnTo>
                    <a:pt x="421" y="305"/>
                  </a:lnTo>
                  <a:lnTo>
                    <a:pt x="426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9" y="291"/>
                  </a:lnTo>
                  <a:lnTo>
                    <a:pt x="429" y="285"/>
                  </a:lnTo>
                  <a:lnTo>
                    <a:pt x="427" y="281"/>
                  </a:lnTo>
                  <a:lnTo>
                    <a:pt x="424" y="276"/>
                  </a:lnTo>
                  <a:lnTo>
                    <a:pt x="424" y="276"/>
                  </a:lnTo>
                  <a:lnTo>
                    <a:pt x="429" y="273"/>
                  </a:lnTo>
                  <a:lnTo>
                    <a:pt x="433" y="269"/>
                  </a:lnTo>
                  <a:lnTo>
                    <a:pt x="436" y="265"/>
                  </a:lnTo>
                  <a:lnTo>
                    <a:pt x="437" y="259"/>
                  </a:lnTo>
                  <a:lnTo>
                    <a:pt x="437" y="259"/>
                  </a:lnTo>
                  <a:lnTo>
                    <a:pt x="437" y="253"/>
                  </a:lnTo>
                  <a:lnTo>
                    <a:pt x="436" y="249"/>
                  </a:lnTo>
                  <a:lnTo>
                    <a:pt x="434" y="243"/>
                  </a:lnTo>
                  <a:lnTo>
                    <a:pt x="430" y="239"/>
                  </a:lnTo>
                  <a:lnTo>
                    <a:pt x="430" y="239"/>
                  </a:lnTo>
                  <a:close/>
                </a:path>
              </a:pathLst>
            </a:custGeom>
            <a:solidFill>
              <a:srgbClr val="FCC3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endParaRPr>
            </a:p>
          </p:txBody>
        </p:sp>
        <p:sp>
          <p:nvSpPr>
            <p:cNvPr id="80" name="Freeform 12"/>
            <p:cNvSpPr>
              <a:spLocks/>
            </p:cNvSpPr>
            <p:nvPr userDrawn="1"/>
          </p:nvSpPr>
          <p:spPr bwMode="auto">
            <a:xfrm>
              <a:off x="6380303" y="2815967"/>
              <a:ext cx="468405" cy="470845"/>
            </a:xfrm>
            <a:custGeom>
              <a:avLst/>
              <a:gdLst>
                <a:gd name="T0" fmla="*/ 386 w 386"/>
                <a:gd name="T1" fmla="*/ 192 h 386"/>
                <a:gd name="T2" fmla="*/ 382 w 386"/>
                <a:gd name="T3" fmla="*/ 231 h 386"/>
                <a:gd name="T4" fmla="*/ 372 w 386"/>
                <a:gd name="T5" fmla="*/ 268 h 386"/>
                <a:gd name="T6" fmla="*/ 353 w 386"/>
                <a:gd name="T7" fmla="*/ 301 h 386"/>
                <a:gd name="T8" fmla="*/ 330 w 386"/>
                <a:gd name="T9" fmla="*/ 329 h 386"/>
                <a:gd name="T10" fmla="*/ 301 w 386"/>
                <a:gd name="T11" fmla="*/ 353 h 386"/>
                <a:gd name="T12" fmla="*/ 269 w 386"/>
                <a:gd name="T13" fmla="*/ 370 h 386"/>
                <a:gd name="T14" fmla="*/ 232 w 386"/>
                <a:gd name="T15" fmla="*/ 382 h 386"/>
                <a:gd name="T16" fmla="*/ 194 w 386"/>
                <a:gd name="T17" fmla="*/ 386 h 386"/>
                <a:gd name="T18" fmla="*/ 174 w 386"/>
                <a:gd name="T19" fmla="*/ 385 h 386"/>
                <a:gd name="T20" fmla="*/ 136 w 386"/>
                <a:gd name="T21" fmla="*/ 377 h 386"/>
                <a:gd name="T22" fmla="*/ 102 w 386"/>
                <a:gd name="T23" fmla="*/ 362 h 386"/>
                <a:gd name="T24" fmla="*/ 71 w 386"/>
                <a:gd name="T25" fmla="*/ 342 h 386"/>
                <a:gd name="T26" fmla="*/ 45 w 386"/>
                <a:gd name="T27" fmla="*/ 315 h 386"/>
                <a:gd name="T28" fmla="*/ 24 w 386"/>
                <a:gd name="T29" fmla="*/ 284 h 386"/>
                <a:gd name="T30" fmla="*/ 10 w 386"/>
                <a:gd name="T31" fmla="*/ 250 h 386"/>
                <a:gd name="T32" fmla="*/ 2 w 386"/>
                <a:gd name="T33" fmla="*/ 212 h 386"/>
                <a:gd name="T34" fmla="*/ 0 w 386"/>
                <a:gd name="T35" fmla="*/ 192 h 386"/>
                <a:gd name="T36" fmla="*/ 5 w 386"/>
                <a:gd name="T37" fmla="*/ 154 h 386"/>
                <a:gd name="T38" fmla="*/ 16 w 386"/>
                <a:gd name="T39" fmla="*/ 118 h 386"/>
                <a:gd name="T40" fmla="*/ 33 w 386"/>
                <a:gd name="T41" fmla="*/ 85 h 386"/>
                <a:gd name="T42" fmla="*/ 57 w 386"/>
                <a:gd name="T43" fmla="*/ 57 h 386"/>
                <a:gd name="T44" fmla="*/ 85 w 386"/>
                <a:gd name="T45" fmla="*/ 33 h 386"/>
                <a:gd name="T46" fmla="*/ 118 w 386"/>
                <a:gd name="T47" fmla="*/ 16 h 386"/>
                <a:gd name="T48" fmla="*/ 155 w 386"/>
                <a:gd name="T49" fmla="*/ 4 h 386"/>
                <a:gd name="T50" fmla="*/ 194 w 386"/>
                <a:gd name="T51" fmla="*/ 0 h 386"/>
                <a:gd name="T52" fmla="*/ 214 w 386"/>
                <a:gd name="T53" fmla="*/ 1 h 386"/>
                <a:gd name="T54" fmla="*/ 250 w 386"/>
                <a:gd name="T55" fmla="*/ 9 h 386"/>
                <a:gd name="T56" fmla="*/ 286 w 386"/>
                <a:gd name="T57" fmla="*/ 24 h 386"/>
                <a:gd name="T58" fmla="*/ 316 w 386"/>
                <a:gd name="T59" fmla="*/ 44 h 386"/>
                <a:gd name="T60" fmla="*/ 342 w 386"/>
                <a:gd name="T61" fmla="*/ 70 h 386"/>
                <a:gd name="T62" fmla="*/ 363 w 386"/>
                <a:gd name="T63" fmla="*/ 100 h 386"/>
                <a:gd name="T64" fmla="*/ 377 w 386"/>
                <a:gd name="T65" fmla="*/ 136 h 386"/>
                <a:gd name="T66" fmla="*/ 386 w 386"/>
                <a:gd name="T67" fmla="*/ 174 h 386"/>
                <a:gd name="T68" fmla="*/ 386 w 386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6" h="386">
                  <a:moveTo>
                    <a:pt x="386" y="192"/>
                  </a:moveTo>
                  <a:lnTo>
                    <a:pt x="386" y="192"/>
                  </a:lnTo>
                  <a:lnTo>
                    <a:pt x="386" y="212"/>
                  </a:lnTo>
                  <a:lnTo>
                    <a:pt x="382" y="231"/>
                  </a:lnTo>
                  <a:lnTo>
                    <a:pt x="377" y="250"/>
                  </a:lnTo>
                  <a:lnTo>
                    <a:pt x="372" y="268"/>
                  </a:lnTo>
                  <a:lnTo>
                    <a:pt x="363" y="284"/>
                  </a:lnTo>
                  <a:lnTo>
                    <a:pt x="353" y="301"/>
                  </a:lnTo>
                  <a:lnTo>
                    <a:pt x="342" y="315"/>
                  </a:lnTo>
                  <a:lnTo>
                    <a:pt x="330" y="329"/>
                  </a:lnTo>
                  <a:lnTo>
                    <a:pt x="316" y="342"/>
                  </a:lnTo>
                  <a:lnTo>
                    <a:pt x="301" y="353"/>
                  </a:lnTo>
                  <a:lnTo>
                    <a:pt x="286" y="362"/>
                  </a:lnTo>
                  <a:lnTo>
                    <a:pt x="269" y="370"/>
                  </a:lnTo>
                  <a:lnTo>
                    <a:pt x="250" y="377"/>
                  </a:lnTo>
                  <a:lnTo>
                    <a:pt x="232" y="382"/>
                  </a:lnTo>
                  <a:lnTo>
                    <a:pt x="214" y="385"/>
                  </a:lnTo>
                  <a:lnTo>
                    <a:pt x="194" y="386"/>
                  </a:lnTo>
                  <a:lnTo>
                    <a:pt x="194" y="386"/>
                  </a:lnTo>
                  <a:lnTo>
                    <a:pt x="174" y="385"/>
                  </a:lnTo>
                  <a:lnTo>
                    <a:pt x="155" y="382"/>
                  </a:lnTo>
                  <a:lnTo>
                    <a:pt x="136" y="377"/>
                  </a:lnTo>
                  <a:lnTo>
                    <a:pt x="118" y="370"/>
                  </a:lnTo>
                  <a:lnTo>
                    <a:pt x="102" y="362"/>
                  </a:lnTo>
                  <a:lnTo>
                    <a:pt x="85" y="353"/>
                  </a:lnTo>
                  <a:lnTo>
                    <a:pt x="71" y="342"/>
                  </a:lnTo>
                  <a:lnTo>
                    <a:pt x="57" y="329"/>
                  </a:lnTo>
                  <a:lnTo>
                    <a:pt x="45" y="315"/>
                  </a:lnTo>
                  <a:lnTo>
                    <a:pt x="33" y="301"/>
                  </a:lnTo>
                  <a:lnTo>
                    <a:pt x="24" y="284"/>
                  </a:lnTo>
                  <a:lnTo>
                    <a:pt x="16" y="268"/>
                  </a:lnTo>
                  <a:lnTo>
                    <a:pt x="10" y="250"/>
                  </a:lnTo>
                  <a:lnTo>
                    <a:pt x="5" y="231"/>
                  </a:lnTo>
                  <a:lnTo>
                    <a:pt x="2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2" y="174"/>
                  </a:lnTo>
                  <a:lnTo>
                    <a:pt x="5" y="154"/>
                  </a:lnTo>
                  <a:lnTo>
                    <a:pt x="10" y="136"/>
                  </a:lnTo>
                  <a:lnTo>
                    <a:pt x="16" y="118"/>
                  </a:lnTo>
                  <a:lnTo>
                    <a:pt x="24" y="100"/>
                  </a:lnTo>
                  <a:lnTo>
                    <a:pt x="33" y="85"/>
                  </a:lnTo>
                  <a:lnTo>
                    <a:pt x="45" y="70"/>
                  </a:lnTo>
                  <a:lnTo>
                    <a:pt x="57" y="57"/>
                  </a:lnTo>
                  <a:lnTo>
                    <a:pt x="71" y="44"/>
                  </a:lnTo>
                  <a:lnTo>
                    <a:pt x="85" y="33"/>
                  </a:lnTo>
                  <a:lnTo>
                    <a:pt x="102" y="24"/>
                  </a:lnTo>
                  <a:lnTo>
                    <a:pt x="118" y="16"/>
                  </a:lnTo>
                  <a:lnTo>
                    <a:pt x="136" y="9"/>
                  </a:lnTo>
                  <a:lnTo>
                    <a:pt x="155" y="4"/>
                  </a:lnTo>
                  <a:lnTo>
                    <a:pt x="174" y="1"/>
                  </a:lnTo>
                  <a:lnTo>
                    <a:pt x="194" y="0"/>
                  </a:lnTo>
                  <a:lnTo>
                    <a:pt x="194" y="0"/>
                  </a:lnTo>
                  <a:lnTo>
                    <a:pt x="214" y="1"/>
                  </a:lnTo>
                  <a:lnTo>
                    <a:pt x="232" y="4"/>
                  </a:lnTo>
                  <a:lnTo>
                    <a:pt x="250" y="9"/>
                  </a:lnTo>
                  <a:lnTo>
                    <a:pt x="269" y="16"/>
                  </a:lnTo>
                  <a:lnTo>
                    <a:pt x="286" y="24"/>
                  </a:lnTo>
                  <a:lnTo>
                    <a:pt x="301" y="33"/>
                  </a:lnTo>
                  <a:lnTo>
                    <a:pt x="316" y="44"/>
                  </a:lnTo>
                  <a:lnTo>
                    <a:pt x="330" y="57"/>
                  </a:lnTo>
                  <a:lnTo>
                    <a:pt x="342" y="70"/>
                  </a:lnTo>
                  <a:lnTo>
                    <a:pt x="353" y="85"/>
                  </a:lnTo>
                  <a:lnTo>
                    <a:pt x="363" y="100"/>
                  </a:lnTo>
                  <a:lnTo>
                    <a:pt x="372" y="118"/>
                  </a:lnTo>
                  <a:lnTo>
                    <a:pt x="377" y="136"/>
                  </a:lnTo>
                  <a:lnTo>
                    <a:pt x="382" y="154"/>
                  </a:lnTo>
                  <a:lnTo>
                    <a:pt x="386" y="174"/>
                  </a:lnTo>
                  <a:lnTo>
                    <a:pt x="386" y="192"/>
                  </a:lnTo>
                  <a:lnTo>
                    <a:pt x="386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endParaRPr>
            </a:p>
          </p:txBody>
        </p:sp>
        <p:sp>
          <p:nvSpPr>
            <p:cNvPr id="81" name="Freeform 14"/>
            <p:cNvSpPr>
              <a:spLocks/>
            </p:cNvSpPr>
            <p:nvPr/>
          </p:nvSpPr>
          <p:spPr bwMode="auto">
            <a:xfrm>
              <a:off x="6478774" y="2922021"/>
              <a:ext cx="271462" cy="258737"/>
            </a:xfrm>
            <a:custGeom>
              <a:avLst/>
              <a:gdLst>
                <a:gd name="T0" fmla="*/ 244 w 512"/>
                <a:gd name="T1" fmla="*/ 14 h 488"/>
                <a:gd name="T2" fmla="*/ 252 w 512"/>
                <a:gd name="T3" fmla="*/ 2 h 488"/>
                <a:gd name="T4" fmla="*/ 258 w 512"/>
                <a:gd name="T5" fmla="*/ 2 h 488"/>
                <a:gd name="T6" fmla="*/ 266 w 512"/>
                <a:gd name="T7" fmla="*/ 14 h 488"/>
                <a:gd name="T8" fmla="*/ 312 w 512"/>
                <a:gd name="T9" fmla="*/ 146 h 488"/>
                <a:gd name="T10" fmla="*/ 330 w 512"/>
                <a:gd name="T11" fmla="*/ 168 h 488"/>
                <a:gd name="T12" fmla="*/ 356 w 512"/>
                <a:gd name="T13" fmla="*/ 178 h 488"/>
                <a:gd name="T14" fmla="*/ 496 w 512"/>
                <a:gd name="T15" fmla="*/ 180 h 488"/>
                <a:gd name="T16" fmla="*/ 510 w 512"/>
                <a:gd name="T17" fmla="*/ 184 h 488"/>
                <a:gd name="T18" fmla="*/ 512 w 512"/>
                <a:gd name="T19" fmla="*/ 190 h 488"/>
                <a:gd name="T20" fmla="*/ 502 w 512"/>
                <a:gd name="T21" fmla="*/ 200 h 488"/>
                <a:gd name="T22" fmla="*/ 390 w 512"/>
                <a:gd name="T23" fmla="*/ 286 h 488"/>
                <a:gd name="T24" fmla="*/ 376 w 512"/>
                <a:gd name="T25" fmla="*/ 308 h 488"/>
                <a:gd name="T26" fmla="*/ 374 w 512"/>
                <a:gd name="T27" fmla="*/ 336 h 488"/>
                <a:gd name="T28" fmla="*/ 414 w 512"/>
                <a:gd name="T29" fmla="*/ 470 h 488"/>
                <a:gd name="T30" fmla="*/ 416 w 512"/>
                <a:gd name="T31" fmla="*/ 484 h 488"/>
                <a:gd name="T32" fmla="*/ 410 w 512"/>
                <a:gd name="T33" fmla="*/ 488 h 488"/>
                <a:gd name="T34" fmla="*/ 398 w 512"/>
                <a:gd name="T35" fmla="*/ 484 h 488"/>
                <a:gd name="T36" fmla="*/ 282 w 512"/>
                <a:gd name="T37" fmla="*/ 404 h 488"/>
                <a:gd name="T38" fmla="*/ 256 w 512"/>
                <a:gd name="T39" fmla="*/ 396 h 488"/>
                <a:gd name="T40" fmla="*/ 228 w 512"/>
                <a:gd name="T41" fmla="*/ 404 h 488"/>
                <a:gd name="T42" fmla="*/ 114 w 512"/>
                <a:gd name="T43" fmla="*/ 484 h 488"/>
                <a:gd name="T44" fmla="*/ 100 w 512"/>
                <a:gd name="T45" fmla="*/ 488 h 488"/>
                <a:gd name="T46" fmla="*/ 96 w 512"/>
                <a:gd name="T47" fmla="*/ 484 h 488"/>
                <a:gd name="T48" fmla="*/ 96 w 512"/>
                <a:gd name="T49" fmla="*/ 470 h 488"/>
                <a:gd name="T50" fmla="*/ 136 w 512"/>
                <a:gd name="T51" fmla="*/ 336 h 488"/>
                <a:gd name="T52" fmla="*/ 136 w 512"/>
                <a:gd name="T53" fmla="*/ 308 h 488"/>
                <a:gd name="T54" fmla="*/ 120 w 512"/>
                <a:gd name="T55" fmla="*/ 286 h 488"/>
                <a:gd name="T56" fmla="*/ 8 w 512"/>
                <a:gd name="T57" fmla="*/ 200 h 488"/>
                <a:gd name="T58" fmla="*/ 0 w 512"/>
                <a:gd name="T59" fmla="*/ 190 h 488"/>
                <a:gd name="T60" fmla="*/ 2 w 512"/>
                <a:gd name="T61" fmla="*/ 184 h 488"/>
                <a:gd name="T62" fmla="*/ 16 w 512"/>
                <a:gd name="T63" fmla="*/ 180 h 488"/>
                <a:gd name="T64" fmla="*/ 154 w 512"/>
                <a:gd name="T65" fmla="*/ 178 h 488"/>
                <a:gd name="T66" fmla="*/ 182 w 512"/>
                <a:gd name="T67" fmla="*/ 168 h 488"/>
                <a:gd name="T68" fmla="*/ 198 w 512"/>
                <a:gd name="T69" fmla="*/ 146 h 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12" h="488">
                  <a:moveTo>
                    <a:pt x="244" y="14"/>
                  </a:moveTo>
                  <a:lnTo>
                    <a:pt x="244" y="14"/>
                  </a:lnTo>
                  <a:lnTo>
                    <a:pt x="250" y="4"/>
                  </a:lnTo>
                  <a:lnTo>
                    <a:pt x="252" y="2"/>
                  </a:lnTo>
                  <a:lnTo>
                    <a:pt x="256" y="0"/>
                  </a:lnTo>
                  <a:lnTo>
                    <a:pt x="258" y="2"/>
                  </a:lnTo>
                  <a:lnTo>
                    <a:pt x="262" y="4"/>
                  </a:lnTo>
                  <a:lnTo>
                    <a:pt x="266" y="14"/>
                  </a:lnTo>
                  <a:lnTo>
                    <a:pt x="312" y="146"/>
                  </a:lnTo>
                  <a:lnTo>
                    <a:pt x="312" y="146"/>
                  </a:lnTo>
                  <a:lnTo>
                    <a:pt x="318" y="158"/>
                  </a:lnTo>
                  <a:lnTo>
                    <a:pt x="330" y="168"/>
                  </a:lnTo>
                  <a:lnTo>
                    <a:pt x="342" y="174"/>
                  </a:lnTo>
                  <a:lnTo>
                    <a:pt x="356" y="178"/>
                  </a:lnTo>
                  <a:lnTo>
                    <a:pt x="496" y="180"/>
                  </a:lnTo>
                  <a:lnTo>
                    <a:pt x="496" y="180"/>
                  </a:lnTo>
                  <a:lnTo>
                    <a:pt x="506" y="182"/>
                  </a:lnTo>
                  <a:lnTo>
                    <a:pt x="510" y="184"/>
                  </a:lnTo>
                  <a:lnTo>
                    <a:pt x="512" y="186"/>
                  </a:lnTo>
                  <a:lnTo>
                    <a:pt x="512" y="190"/>
                  </a:lnTo>
                  <a:lnTo>
                    <a:pt x="510" y="194"/>
                  </a:lnTo>
                  <a:lnTo>
                    <a:pt x="502" y="200"/>
                  </a:lnTo>
                  <a:lnTo>
                    <a:pt x="390" y="286"/>
                  </a:lnTo>
                  <a:lnTo>
                    <a:pt x="390" y="286"/>
                  </a:lnTo>
                  <a:lnTo>
                    <a:pt x="382" y="296"/>
                  </a:lnTo>
                  <a:lnTo>
                    <a:pt x="376" y="308"/>
                  </a:lnTo>
                  <a:lnTo>
                    <a:pt x="372" y="322"/>
                  </a:lnTo>
                  <a:lnTo>
                    <a:pt x="374" y="336"/>
                  </a:lnTo>
                  <a:lnTo>
                    <a:pt x="414" y="470"/>
                  </a:lnTo>
                  <a:lnTo>
                    <a:pt x="414" y="470"/>
                  </a:lnTo>
                  <a:lnTo>
                    <a:pt x="416" y="482"/>
                  </a:lnTo>
                  <a:lnTo>
                    <a:pt x="416" y="484"/>
                  </a:lnTo>
                  <a:lnTo>
                    <a:pt x="414" y="488"/>
                  </a:lnTo>
                  <a:lnTo>
                    <a:pt x="410" y="488"/>
                  </a:lnTo>
                  <a:lnTo>
                    <a:pt x="406" y="488"/>
                  </a:lnTo>
                  <a:lnTo>
                    <a:pt x="398" y="484"/>
                  </a:lnTo>
                  <a:lnTo>
                    <a:pt x="282" y="404"/>
                  </a:lnTo>
                  <a:lnTo>
                    <a:pt x="282" y="404"/>
                  </a:lnTo>
                  <a:lnTo>
                    <a:pt x="270" y="398"/>
                  </a:lnTo>
                  <a:lnTo>
                    <a:pt x="256" y="396"/>
                  </a:lnTo>
                  <a:lnTo>
                    <a:pt x="242" y="398"/>
                  </a:lnTo>
                  <a:lnTo>
                    <a:pt x="228" y="404"/>
                  </a:lnTo>
                  <a:lnTo>
                    <a:pt x="114" y="484"/>
                  </a:lnTo>
                  <a:lnTo>
                    <a:pt x="114" y="484"/>
                  </a:lnTo>
                  <a:lnTo>
                    <a:pt x="104" y="488"/>
                  </a:lnTo>
                  <a:lnTo>
                    <a:pt x="100" y="488"/>
                  </a:lnTo>
                  <a:lnTo>
                    <a:pt x="98" y="488"/>
                  </a:lnTo>
                  <a:lnTo>
                    <a:pt x="96" y="484"/>
                  </a:lnTo>
                  <a:lnTo>
                    <a:pt x="94" y="482"/>
                  </a:lnTo>
                  <a:lnTo>
                    <a:pt x="96" y="470"/>
                  </a:lnTo>
                  <a:lnTo>
                    <a:pt x="136" y="336"/>
                  </a:lnTo>
                  <a:lnTo>
                    <a:pt x="136" y="336"/>
                  </a:lnTo>
                  <a:lnTo>
                    <a:pt x="138" y="322"/>
                  </a:lnTo>
                  <a:lnTo>
                    <a:pt x="136" y="308"/>
                  </a:lnTo>
                  <a:lnTo>
                    <a:pt x="130" y="296"/>
                  </a:lnTo>
                  <a:lnTo>
                    <a:pt x="120" y="286"/>
                  </a:lnTo>
                  <a:lnTo>
                    <a:pt x="8" y="200"/>
                  </a:lnTo>
                  <a:lnTo>
                    <a:pt x="8" y="200"/>
                  </a:lnTo>
                  <a:lnTo>
                    <a:pt x="0" y="194"/>
                  </a:lnTo>
                  <a:lnTo>
                    <a:pt x="0" y="190"/>
                  </a:lnTo>
                  <a:lnTo>
                    <a:pt x="0" y="186"/>
                  </a:lnTo>
                  <a:lnTo>
                    <a:pt x="2" y="184"/>
                  </a:lnTo>
                  <a:lnTo>
                    <a:pt x="4" y="182"/>
                  </a:lnTo>
                  <a:lnTo>
                    <a:pt x="16" y="180"/>
                  </a:lnTo>
                  <a:lnTo>
                    <a:pt x="154" y="178"/>
                  </a:lnTo>
                  <a:lnTo>
                    <a:pt x="154" y="178"/>
                  </a:lnTo>
                  <a:lnTo>
                    <a:pt x="168" y="174"/>
                  </a:lnTo>
                  <a:lnTo>
                    <a:pt x="182" y="168"/>
                  </a:lnTo>
                  <a:lnTo>
                    <a:pt x="192" y="158"/>
                  </a:lnTo>
                  <a:lnTo>
                    <a:pt x="198" y="146"/>
                  </a:lnTo>
                  <a:lnTo>
                    <a:pt x="244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endParaRPr>
            </a:p>
          </p:txBody>
        </p:sp>
      </p:grpSp>
      <p:sp>
        <p:nvSpPr>
          <p:cNvPr id="32" name="슬라이드 번호 개체 틀 15"/>
          <p:cNvSpPr>
            <a:spLocks noGrp="1"/>
          </p:cNvSpPr>
          <p:nvPr>
            <p:ph type="sldNum" sz="quarter" idx="12"/>
          </p:nvPr>
        </p:nvSpPr>
        <p:spPr>
          <a:xfrm>
            <a:off x="9299872" y="6597352"/>
            <a:ext cx="2844800" cy="216024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7915D0-9571-4CED-902B-44341C78E11D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1662339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0781" y="58495"/>
            <a:ext cx="2141220" cy="549593"/>
          </a:xfrm>
          <a:prstGeom prst="rect">
            <a:avLst/>
          </a:prstGeom>
        </p:spPr>
      </p:pic>
      <p:sp>
        <p:nvSpPr>
          <p:cNvPr id="6" name="슬라이드 번호 개체 틀 15"/>
          <p:cNvSpPr>
            <a:spLocks noGrp="1"/>
          </p:cNvSpPr>
          <p:nvPr>
            <p:ph type="sldNum" sz="quarter" idx="12"/>
          </p:nvPr>
        </p:nvSpPr>
        <p:spPr>
          <a:xfrm>
            <a:off x="9299872" y="6597352"/>
            <a:ext cx="2844800" cy="216024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7915D0-9571-4CED-902B-44341C78E11D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1606205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D30AAC-EB2B-49B0-9847-D27AC8B85F62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2023-05-22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27942C-5455-4BD4-836E-2347CF695F50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1655296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D30AAC-EB2B-49B0-9847-D27AC8B85F62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2023-05-22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27942C-5455-4BD4-836E-2347CF695F50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255150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65964-9831-4AA0-8A4B-9B71977DD6E1}" type="datetimeFigureOut">
              <a:rPr lang="ko-KR" altLang="en-US" smtClean="0"/>
              <a:t>2023-05-22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49E371-8791-4BFD-8B75-95A27F0F80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75825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D30AAC-EB2B-49B0-9847-D27AC8B85F62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2023-05-22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27942C-5455-4BD4-836E-2347CF695F50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5052529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D30AAC-EB2B-49B0-9847-D27AC8B85F62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2023-05-22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27942C-5455-4BD4-836E-2347CF695F50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5756254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D30AAC-EB2B-49B0-9847-D27AC8B85F62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2023-05-22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27942C-5455-4BD4-836E-2347CF695F50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0521510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D30AAC-EB2B-49B0-9847-D27AC8B85F62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2023-05-22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27942C-5455-4BD4-836E-2347CF695F50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6649298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D30AAC-EB2B-49B0-9847-D27AC8B85F62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2023-05-22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27942C-5455-4BD4-836E-2347CF695F50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1579727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D30AAC-EB2B-49B0-9847-D27AC8B85F62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2023-05-22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27942C-5455-4BD4-836E-2347CF695F50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0026755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D30AAC-EB2B-49B0-9847-D27AC8B85F62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2023-05-22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27942C-5455-4BD4-836E-2347CF695F50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6633733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D30AAC-EB2B-49B0-9847-D27AC8B85F62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2023-05-22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27942C-5455-4BD4-836E-2347CF695F50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8243180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D30AAC-EB2B-49B0-9847-D27AC8B85F62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2023-05-22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27942C-5455-4BD4-836E-2347CF695F50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3745621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72" b="9306"/>
          <a:stretch/>
        </p:blipFill>
        <p:spPr>
          <a:xfrm>
            <a:off x="0" y="1095375"/>
            <a:ext cx="12192000" cy="5124451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59" t="15972" r="-1" b="50002"/>
          <a:stretch/>
        </p:blipFill>
        <p:spPr>
          <a:xfrm>
            <a:off x="8712200" y="1095375"/>
            <a:ext cx="3479800" cy="233362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>
            <a:off x="0" y="6477000"/>
            <a:ext cx="12192000" cy="38100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50" r="69479" b="45556"/>
          <a:stretch/>
        </p:blipFill>
        <p:spPr>
          <a:xfrm>
            <a:off x="1" y="1457325"/>
            <a:ext cx="3721100" cy="2276475"/>
          </a:xfrm>
          <a:prstGeom prst="rect">
            <a:avLst/>
          </a:prstGeom>
        </p:spPr>
      </p:pic>
      <p:pic>
        <p:nvPicPr>
          <p:cNvPr id="66" name="그림 65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05" t="17329" r="24916" b="27652"/>
          <a:stretch/>
        </p:blipFill>
        <p:spPr>
          <a:xfrm>
            <a:off x="3012142" y="1173840"/>
            <a:ext cx="6167717" cy="378884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 flipV="1">
            <a:off x="0" y="0"/>
            <a:ext cx="12192000" cy="381000"/>
          </a:xfrm>
          <a:prstGeom prst="rect">
            <a:avLst/>
          </a:prstGeom>
        </p:spPr>
      </p:pic>
      <p:sp>
        <p:nvSpPr>
          <p:cNvPr id="8" name="텍스트 개체 틀 7"/>
          <p:cNvSpPr>
            <a:spLocks noGrp="1"/>
          </p:cNvSpPr>
          <p:nvPr>
            <p:ph type="body" sz="quarter" idx="10" hasCustomPrompt="1"/>
          </p:nvPr>
        </p:nvSpPr>
        <p:spPr>
          <a:xfrm>
            <a:off x="2015067" y="4953001"/>
            <a:ext cx="8161867" cy="569913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ctr">
              <a:buNone/>
              <a:defRPr sz="38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Presentation title 20set</a:t>
            </a:r>
            <a:endParaRPr lang="ko-KR" altLang="en-US"/>
          </a:p>
        </p:txBody>
      </p:sp>
      <p:sp>
        <p:nvSpPr>
          <p:cNvPr id="9" name="텍스트 개체 틀 7"/>
          <p:cNvSpPr>
            <a:spLocks noGrp="1"/>
          </p:cNvSpPr>
          <p:nvPr>
            <p:ph type="body" sz="quarter" idx="11" hasCustomPrompt="1"/>
          </p:nvPr>
        </p:nvSpPr>
        <p:spPr>
          <a:xfrm>
            <a:off x="2015067" y="5486401"/>
            <a:ext cx="8161867" cy="280764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ctr">
              <a:buNone/>
              <a:defRPr sz="20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Presentation subtitle</a:t>
            </a:r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58" t="59722" r="78959" b="31806"/>
          <a:stretch/>
        </p:blipFill>
        <p:spPr>
          <a:xfrm>
            <a:off x="1701800" y="4095751"/>
            <a:ext cx="863600" cy="58102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954" t="24587" r="8234" b="66246"/>
          <a:stretch/>
        </p:blipFill>
        <p:spPr>
          <a:xfrm>
            <a:off x="10236200" y="1685927"/>
            <a:ext cx="952499" cy="628649"/>
          </a:xfrm>
          <a:prstGeom prst="rect">
            <a:avLst/>
          </a:prstGeom>
        </p:spPr>
      </p:pic>
      <p:sp>
        <p:nvSpPr>
          <p:cNvPr id="49" name="타원 48"/>
          <p:cNvSpPr/>
          <p:nvPr userDrawn="1"/>
        </p:nvSpPr>
        <p:spPr>
          <a:xfrm>
            <a:off x="1029890" y="2293242"/>
            <a:ext cx="74185" cy="5563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견고딕" pitchFamily="18" charset="-127"/>
              <a:ea typeface="HY견고딕" pitchFamily="18" charset="-127"/>
              <a:cs typeface="+mn-cs"/>
            </a:endParaRPr>
          </a:p>
        </p:txBody>
      </p:sp>
      <p:sp>
        <p:nvSpPr>
          <p:cNvPr id="50" name="타원 49"/>
          <p:cNvSpPr/>
          <p:nvPr userDrawn="1"/>
        </p:nvSpPr>
        <p:spPr>
          <a:xfrm>
            <a:off x="173155" y="2027572"/>
            <a:ext cx="10987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견고딕" pitchFamily="18" charset="-127"/>
              <a:ea typeface="HY견고딕" pitchFamily="18" charset="-127"/>
              <a:cs typeface="+mn-cs"/>
            </a:endParaRPr>
          </a:p>
        </p:txBody>
      </p:sp>
      <p:sp>
        <p:nvSpPr>
          <p:cNvPr id="51" name="타원 50"/>
          <p:cNvSpPr/>
          <p:nvPr userDrawn="1"/>
        </p:nvSpPr>
        <p:spPr>
          <a:xfrm>
            <a:off x="306505" y="2235712"/>
            <a:ext cx="6095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견고딕" pitchFamily="18" charset="-127"/>
              <a:ea typeface="HY견고딕" pitchFamily="18" charset="-127"/>
              <a:cs typeface="+mn-cs"/>
            </a:endParaRPr>
          </a:p>
        </p:txBody>
      </p:sp>
      <p:sp>
        <p:nvSpPr>
          <p:cNvPr id="52" name="타원 51"/>
          <p:cNvSpPr/>
          <p:nvPr userDrawn="1"/>
        </p:nvSpPr>
        <p:spPr>
          <a:xfrm>
            <a:off x="1506655" y="2646697"/>
            <a:ext cx="10987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견고딕" pitchFamily="18" charset="-127"/>
              <a:ea typeface="HY견고딕" pitchFamily="18" charset="-127"/>
              <a:cs typeface="+mn-cs"/>
            </a:endParaRPr>
          </a:p>
        </p:txBody>
      </p:sp>
      <p:sp>
        <p:nvSpPr>
          <p:cNvPr id="53" name="타원 52"/>
          <p:cNvSpPr/>
          <p:nvPr userDrawn="1"/>
        </p:nvSpPr>
        <p:spPr>
          <a:xfrm>
            <a:off x="2027355" y="2513347"/>
            <a:ext cx="10987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견고딕" pitchFamily="18" charset="-127"/>
              <a:ea typeface="HY견고딕" pitchFamily="18" charset="-127"/>
              <a:cs typeface="+mn-cs"/>
            </a:endParaRPr>
          </a:p>
        </p:txBody>
      </p:sp>
      <p:sp>
        <p:nvSpPr>
          <p:cNvPr id="54" name="타원 53"/>
          <p:cNvSpPr/>
          <p:nvPr userDrawn="1"/>
        </p:nvSpPr>
        <p:spPr>
          <a:xfrm>
            <a:off x="759797" y="3353312"/>
            <a:ext cx="6095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견고딕" pitchFamily="18" charset="-127"/>
              <a:ea typeface="HY견고딕" pitchFamily="18" charset="-127"/>
              <a:cs typeface="+mn-cs"/>
            </a:endParaRPr>
          </a:p>
        </p:txBody>
      </p:sp>
      <p:sp>
        <p:nvSpPr>
          <p:cNvPr id="55" name="타원 54"/>
          <p:cNvSpPr/>
          <p:nvPr userDrawn="1"/>
        </p:nvSpPr>
        <p:spPr>
          <a:xfrm>
            <a:off x="3349415" y="1440919"/>
            <a:ext cx="6095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견고딕" pitchFamily="18" charset="-127"/>
              <a:ea typeface="HY견고딕" pitchFamily="18" charset="-127"/>
              <a:cs typeface="+mn-cs"/>
            </a:endParaRPr>
          </a:p>
        </p:txBody>
      </p:sp>
      <p:sp>
        <p:nvSpPr>
          <p:cNvPr id="56" name="타원 55"/>
          <p:cNvSpPr/>
          <p:nvPr userDrawn="1"/>
        </p:nvSpPr>
        <p:spPr>
          <a:xfrm>
            <a:off x="3032497" y="1375582"/>
            <a:ext cx="10987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견고딕" pitchFamily="18" charset="-127"/>
              <a:ea typeface="HY견고딕" pitchFamily="18" charset="-127"/>
              <a:cs typeface="+mn-cs"/>
            </a:endParaRPr>
          </a:p>
        </p:txBody>
      </p:sp>
      <p:sp>
        <p:nvSpPr>
          <p:cNvPr id="57" name="타원 56"/>
          <p:cNvSpPr/>
          <p:nvPr userDrawn="1"/>
        </p:nvSpPr>
        <p:spPr>
          <a:xfrm>
            <a:off x="9919582" y="2108498"/>
            <a:ext cx="10987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견고딕" pitchFamily="18" charset="-127"/>
              <a:ea typeface="HY견고딕" pitchFamily="18" charset="-127"/>
              <a:cs typeface="+mn-cs"/>
            </a:endParaRPr>
          </a:p>
        </p:txBody>
      </p:sp>
      <p:sp>
        <p:nvSpPr>
          <p:cNvPr id="58" name="타원 57"/>
          <p:cNvSpPr/>
          <p:nvPr userDrawn="1"/>
        </p:nvSpPr>
        <p:spPr>
          <a:xfrm>
            <a:off x="9863741" y="2554551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견고딕" pitchFamily="18" charset="-127"/>
              <a:ea typeface="HY견고딕" pitchFamily="18" charset="-127"/>
              <a:cs typeface="+mn-cs"/>
            </a:endParaRPr>
          </a:p>
        </p:txBody>
      </p:sp>
      <p:sp>
        <p:nvSpPr>
          <p:cNvPr id="59" name="타원 58"/>
          <p:cNvSpPr/>
          <p:nvPr userDrawn="1"/>
        </p:nvSpPr>
        <p:spPr>
          <a:xfrm>
            <a:off x="9631069" y="2812629"/>
            <a:ext cx="10987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견고딕" pitchFamily="18" charset="-127"/>
              <a:ea typeface="HY견고딕" pitchFamily="18" charset="-127"/>
              <a:cs typeface="+mn-cs"/>
            </a:endParaRPr>
          </a:p>
        </p:txBody>
      </p:sp>
      <p:sp>
        <p:nvSpPr>
          <p:cNvPr id="60" name="타원 59"/>
          <p:cNvSpPr/>
          <p:nvPr userDrawn="1"/>
        </p:nvSpPr>
        <p:spPr>
          <a:xfrm>
            <a:off x="9500773" y="1081551"/>
            <a:ext cx="10987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견고딕" pitchFamily="18" charset="-127"/>
              <a:ea typeface="HY견고딕" pitchFamily="18" charset="-127"/>
              <a:cs typeface="+mn-cs"/>
            </a:endParaRPr>
          </a:p>
        </p:txBody>
      </p:sp>
      <p:sp>
        <p:nvSpPr>
          <p:cNvPr id="61" name="타원 60"/>
          <p:cNvSpPr/>
          <p:nvPr userDrawn="1"/>
        </p:nvSpPr>
        <p:spPr>
          <a:xfrm>
            <a:off x="11753035" y="2708115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견고딕" pitchFamily="18" charset="-127"/>
              <a:ea typeface="HY견고딕" pitchFamily="18" charset="-127"/>
              <a:cs typeface="+mn-cs"/>
            </a:endParaRPr>
          </a:p>
        </p:txBody>
      </p:sp>
      <p:sp>
        <p:nvSpPr>
          <p:cNvPr id="62" name="타원 61"/>
          <p:cNvSpPr/>
          <p:nvPr userDrawn="1"/>
        </p:nvSpPr>
        <p:spPr>
          <a:xfrm>
            <a:off x="11957786" y="2617373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견고딕" pitchFamily="18" charset="-127"/>
              <a:ea typeface="HY견고딕" pitchFamily="18" charset="-127"/>
              <a:cs typeface="+mn-cs"/>
            </a:endParaRPr>
          </a:p>
        </p:txBody>
      </p:sp>
      <p:sp>
        <p:nvSpPr>
          <p:cNvPr id="63" name="타원 62"/>
          <p:cNvSpPr/>
          <p:nvPr userDrawn="1"/>
        </p:nvSpPr>
        <p:spPr>
          <a:xfrm>
            <a:off x="8915341" y="1327211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견고딕" pitchFamily="18" charset="-127"/>
              <a:ea typeface="HY견고딕" pitchFamily="18" charset="-127"/>
              <a:cs typeface="+mn-cs"/>
            </a:endParaRPr>
          </a:p>
        </p:txBody>
      </p:sp>
      <p:sp>
        <p:nvSpPr>
          <p:cNvPr id="64" name="타원 63"/>
          <p:cNvSpPr/>
          <p:nvPr userDrawn="1"/>
        </p:nvSpPr>
        <p:spPr>
          <a:xfrm>
            <a:off x="11566898" y="1835595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견고딕" pitchFamily="18" charset="-127"/>
              <a:ea typeface="HY견고딕" pitchFamily="18" charset="-127"/>
              <a:cs typeface="+mn-cs"/>
            </a:endParaRPr>
          </a:p>
        </p:txBody>
      </p:sp>
      <p:sp>
        <p:nvSpPr>
          <p:cNvPr id="65" name="타원 64"/>
          <p:cNvSpPr/>
          <p:nvPr userDrawn="1"/>
        </p:nvSpPr>
        <p:spPr>
          <a:xfrm>
            <a:off x="1513517" y="4376371"/>
            <a:ext cx="10987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견고딕" pitchFamily="18" charset="-127"/>
              <a:ea typeface="HY견고딕" pitchFamily="18" charset="-127"/>
              <a:cs typeface="+mn-cs"/>
            </a:endParaRPr>
          </a:p>
        </p:txBody>
      </p:sp>
      <p:grpSp>
        <p:nvGrpSpPr>
          <p:cNvPr id="67" name="그룹 66"/>
          <p:cNvGrpSpPr/>
          <p:nvPr userDrawn="1"/>
        </p:nvGrpSpPr>
        <p:grpSpPr>
          <a:xfrm>
            <a:off x="4528461" y="6021288"/>
            <a:ext cx="467980" cy="350986"/>
            <a:chOff x="4814075" y="2781812"/>
            <a:chExt cx="539154" cy="539154"/>
          </a:xfrm>
        </p:grpSpPr>
        <p:sp>
          <p:nvSpPr>
            <p:cNvPr id="68" name="Freeform 14"/>
            <p:cNvSpPr>
              <a:spLocks/>
            </p:cNvSpPr>
            <p:nvPr userDrawn="1"/>
          </p:nvSpPr>
          <p:spPr bwMode="auto">
            <a:xfrm>
              <a:off x="4814075" y="2781812"/>
              <a:ext cx="539154" cy="539154"/>
            </a:xfrm>
            <a:custGeom>
              <a:avLst/>
              <a:gdLst>
                <a:gd name="T0" fmla="*/ 442 w 442"/>
                <a:gd name="T1" fmla="*/ 220 h 442"/>
                <a:gd name="T2" fmla="*/ 431 w 442"/>
                <a:gd name="T3" fmla="*/ 203 h 442"/>
                <a:gd name="T4" fmla="*/ 436 w 442"/>
                <a:gd name="T5" fmla="*/ 177 h 442"/>
                <a:gd name="T6" fmla="*/ 429 w 442"/>
                <a:gd name="T7" fmla="*/ 157 h 442"/>
                <a:gd name="T8" fmla="*/ 417 w 442"/>
                <a:gd name="T9" fmla="*/ 133 h 442"/>
                <a:gd name="T10" fmla="*/ 412 w 442"/>
                <a:gd name="T11" fmla="*/ 111 h 442"/>
                <a:gd name="T12" fmla="*/ 394 w 442"/>
                <a:gd name="T13" fmla="*/ 100 h 442"/>
                <a:gd name="T14" fmla="*/ 385 w 442"/>
                <a:gd name="T15" fmla="*/ 75 h 442"/>
                <a:gd name="T16" fmla="*/ 369 w 442"/>
                <a:gd name="T17" fmla="*/ 61 h 442"/>
                <a:gd name="T18" fmla="*/ 346 w 442"/>
                <a:gd name="T19" fmla="*/ 47 h 442"/>
                <a:gd name="T20" fmla="*/ 331 w 442"/>
                <a:gd name="T21" fmla="*/ 29 h 442"/>
                <a:gd name="T22" fmla="*/ 310 w 442"/>
                <a:gd name="T23" fmla="*/ 29 h 442"/>
                <a:gd name="T24" fmla="*/ 291 w 442"/>
                <a:gd name="T25" fmla="*/ 12 h 442"/>
                <a:gd name="T26" fmla="*/ 269 w 442"/>
                <a:gd name="T27" fmla="*/ 8 h 442"/>
                <a:gd name="T28" fmla="*/ 243 w 442"/>
                <a:gd name="T29" fmla="*/ 7 h 442"/>
                <a:gd name="T30" fmla="*/ 220 w 442"/>
                <a:gd name="T31" fmla="*/ 0 h 442"/>
                <a:gd name="T32" fmla="*/ 203 w 442"/>
                <a:gd name="T33" fmla="*/ 11 h 442"/>
                <a:gd name="T34" fmla="*/ 177 w 442"/>
                <a:gd name="T35" fmla="*/ 6 h 442"/>
                <a:gd name="T36" fmla="*/ 157 w 442"/>
                <a:gd name="T37" fmla="*/ 13 h 442"/>
                <a:gd name="T38" fmla="*/ 133 w 442"/>
                <a:gd name="T39" fmla="*/ 25 h 442"/>
                <a:gd name="T40" fmla="*/ 111 w 442"/>
                <a:gd name="T41" fmla="*/ 29 h 442"/>
                <a:gd name="T42" fmla="*/ 100 w 442"/>
                <a:gd name="T43" fmla="*/ 48 h 442"/>
                <a:gd name="T44" fmla="*/ 75 w 442"/>
                <a:gd name="T45" fmla="*/ 57 h 442"/>
                <a:gd name="T46" fmla="*/ 61 w 442"/>
                <a:gd name="T47" fmla="*/ 73 h 442"/>
                <a:gd name="T48" fmla="*/ 47 w 442"/>
                <a:gd name="T49" fmla="*/ 94 h 442"/>
                <a:gd name="T50" fmla="*/ 29 w 442"/>
                <a:gd name="T51" fmla="*/ 111 h 442"/>
                <a:gd name="T52" fmla="*/ 29 w 442"/>
                <a:gd name="T53" fmla="*/ 132 h 442"/>
                <a:gd name="T54" fmla="*/ 12 w 442"/>
                <a:gd name="T55" fmla="*/ 151 h 442"/>
                <a:gd name="T56" fmla="*/ 8 w 442"/>
                <a:gd name="T57" fmla="*/ 172 h 442"/>
                <a:gd name="T58" fmla="*/ 7 w 442"/>
                <a:gd name="T59" fmla="*/ 198 h 442"/>
                <a:gd name="T60" fmla="*/ 0 w 442"/>
                <a:gd name="T61" fmla="*/ 220 h 442"/>
                <a:gd name="T62" fmla="*/ 11 w 442"/>
                <a:gd name="T63" fmla="*/ 239 h 442"/>
                <a:gd name="T64" fmla="*/ 6 w 442"/>
                <a:gd name="T65" fmla="*/ 265 h 442"/>
                <a:gd name="T66" fmla="*/ 13 w 442"/>
                <a:gd name="T67" fmla="*/ 285 h 442"/>
                <a:gd name="T68" fmla="*/ 25 w 442"/>
                <a:gd name="T69" fmla="*/ 309 h 442"/>
                <a:gd name="T70" fmla="*/ 29 w 442"/>
                <a:gd name="T71" fmla="*/ 331 h 442"/>
                <a:gd name="T72" fmla="*/ 48 w 442"/>
                <a:gd name="T73" fmla="*/ 342 h 442"/>
                <a:gd name="T74" fmla="*/ 57 w 442"/>
                <a:gd name="T75" fmla="*/ 367 h 442"/>
                <a:gd name="T76" fmla="*/ 73 w 442"/>
                <a:gd name="T77" fmla="*/ 381 h 442"/>
                <a:gd name="T78" fmla="*/ 94 w 442"/>
                <a:gd name="T79" fmla="*/ 395 h 442"/>
                <a:gd name="T80" fmla="*/ 111 w 442"/>
                <a:gd name="T81" fmla="*/ 413 h 442"/>
                <a:gd name="T82" fmla="*/ 132 w 442"/>
                <a:gd name="T83" fmla="*/ 411 h 442"/>
                <a:gd name="T84" fmla="*/ 151 w 442"/>
                <a:gd name="T85" fmla="*/ 429 h 442"/>
                <a:gd name="T86" fmla="*/ 172 w 442"/>
                <a:gd name="T87" fmla="*/ 434 h 442"/>
                <a:gd name="T88" fmla="*/ 198 w 442"/>
                <a:gd name="T89" fmla="*/ 435 h 442"/>
                <a:gd name="T90" fmla="*/ 220 w 442"/>
                <a:gd name="T91" fmla="*/ 442 h 442"/>
                <a:gd name="T92" fmla="*/ 239 w 442"/>
                <a:gd name="T93" fmla="*/ 431 h 442"/>
                <a:gd name="T94" fmla="*/ 265 w 442"/>
                <a:gd name="T95" fmla="*/ 436 h 442"/>
                <a:gd name="T96" fmla="*/ 285 w 442"/>
                <a:gd name="T97" fmla="*/ 429 h 442"/>
                <a:gd name="T98" fmla="*/ 309 w 442"/>
                <a:gd name="T99" fmla="*/ 417 h 442"/>
                <a:gd name="T100" fmla="*/ 331 w 442"/>
                <a:gd name="T101" fmla="*/ 413 h 442"/>
                <a:gd name="T102" fmla="*/ 342 w 442"/>
                <a:gd name="T103" fmla="*/ 394 h 442"/>
                <a:gd name="T104" fmla="*/ 366 w 442"/>
                <a:gd name="T105" fmla="*/ 385 h 442"/>
                <a:gd name="T106" fmla="*/ 381 w 442"/>
                <a:gd name="T107" fmla="*/ 369 h 442"/>
                <a:gd name="T108" fmla="*/ 395 w 442"/>
                <a:gd name="T109" fmla="*/ 348 h 442"/>
                <a:gd name="T110" fmla="*/ 412 w 442"/>
                <a:gd name="T111" fmla="*/ 331 h 442"/>
                <a:gd name="T112" fmla="*/ 411 w 442"/>
                <a:gd name="T113" fmla="*/ 310 h 442"/>
                <a:gd name="T114" fmla="*/ 429 w 442"/>
                <a:gd name="T115" fmla="*/ 291 h 442"/>
                <a:gd name="T116" fmla="*/ 434 w 442"/>
                <a:gd name="T117" fmla="*/ 269 h 442"/>
                <a:gd name="T118" fmla="*/ 435 w 442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2" h="442">
                  <a:moveTo>
                    <a:pt x="431" y="239"/>
                  </a:moveTo>
                  <a:lnTo>
                    <a:pt x="431" y="239"/>
                  </a:lnTo>
                  <a:lnTo>
                    <a:pt x="435" y="236"/>
                  </a:lnTo>
                  <a:lnTo>
                    <a:pt x="438" y="232"/>
                  </a:lnTo>
                  <a:lnTo>
                    <a:pt x="441" y="226"/>
                  </a:lnTo>
                  <a:lnTo>
                    <a:pt x="442" y="220"/>
                  </a:lnTo>
                  <a:lnTo>
                    <a:pt x="442" y="220"/>
                  </a:lnTo>
                  <a:lnTo>
                    <a:pt x="441" y="216"/>
                  </a:lnTo>
                  <a:lnTo>
                    <a:pt x="438" y="210"/>
                  </a:lnTo>
                  <a:lnTo>
                    <a:pt x="435" y="206"/>
                  </a:lnTo>
                  <a:lnTo>
                    <a:pt x="431" y="203"/>
                  </a:lnTo>
                  <a:lnTo>
                    <a:pt x="431" y="203"/>
                  </a:lnTo>
                  <a:lnTo>
                    <a:pt x="435" y="198"/>
                  </a:lnTo>
                  <a:lnTo>
                    <a:pt x="437" y="193"/>
                  </a:lnTo>
                  <a:lnTo>
                    <a:pt x="438" y="189"/>
                  </a:lnTo>
                  <a:lnTo>
                    <a:pt x="438" y="183"/>
                  </a:lnTo>
                  <a:lnTo>
                    <a:pt x="438" y="183"/>
                  </a:lnTo>
                  <a:lnTo>
                    <a:pt x="436" y="177"/>
                  </a:lnTo>
                  <a:lnTo>
                    <a:pt x="434" y="172"/>
                  </a:lnTo>
                  <a:lnTo>
                    <a:pt x="429" y="169"/>
                  </a:lnTo>
                  <a:lnTo>
                    <a:pt x="424" y="166"/>
                  </a:lnTo>
                  <a:lnTo>
                    <a:pt x="424" y="166"/>
                  </a:lnTo>
                  <a:lnTo>
                    <a:pt x="428" y="161"/>
                  </a:lnTo>
                  <a:lnTo>
                    <a:pt x="429" y="157"/>
                  </a:lnTo>
                  <a:lnTo>
                    <a:pt x="429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5" y="140"/>
                  </a:lnTo>
                  <a:lnTo>
                    <a:pt x="422" y="137"/>
                  </a:lnTo>
                  <a:lnTo>
                    <a:pt x="417" y="133"/>
                  </a:lnTo>
                  <a:lnTo>
                    <a:pt x="411" y="132"/>
                  </a:lnTo>
                  <a:lnTo>
                    <a:pt x="411" y="132"/>
                  </a:lnTo>
                  <a:lnTo>
                    <a:pt x="414" y="127"/>
                  </a:lnTo>
                  <a:lnTo>
                    <a:pt x="415" y="121"/>
                  </a:lnTo>
                  <a:lnTo>
                    <a:pt x="414" y="116"/>
                  </a:lnTo>
                  <a:lnTo>
                    <a:pt x="412" y="111"/>
                  </a:lnTo>
                  <a:lnTo>
                    <a:pt x="412" y="111"/>
                  </a:lnTo>
                  <a:lnTo>
                    <a:pt x="409" y="106"/>
                  </a:lnTo>
                  <a:lnTo>
                    <a:pt x="404" y="103"/>
                  </a:lnTo>
                  <a:lnTo>
                    <a:pt x="398" y="100"/>
                  </a:lnTo>
                  <a:lnTo>
                    <a:pt x="394" y="100"/>
                  </a:lnTo>
                  <a:lnTo>
                    <a:pt x="394" y="100"/>
                  </a:lnTo>
                  <a:lnTo>
                    <a:pt x="395" y="94"/>
                  </a:lnTo>
                  <a:lnTo>
                    <a:pt x="395" y="90"/>
                  </a:lnTo>
                  <a:lnTo>
                    <a:pt x="392" y="84"/>
                  </a:lnTo>
                  <a:lnTo>
                    <a:pt x="390" y="79"/>
                  </a:lnTo>
                  <a:lnTo>
                    <a:pt x="390" y="79"/>
                  </a:lnTo>
                  <a:lnTo>
                    <a:pt x="385" y="75"/>
                  </a:lnTo>
                  <a:lnTo>
                    <a:pt x="381" y="73"/>
                  </a:lnTo>
                  <a:lnTo>
                    <a:pt x="375" y="72"/>
                  </a:lnTo>
                  <a:lnTo>
                    <a:pt x="370" y="72"/>
                  </a:lnTo>
                  <a:lnTo>
                    <a:pt x="370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6" y="57"/>
                  </a:lnTo>
                  <a:lnTo>
                    <a:pt x="363" y="52"/>
                  </a:lnTo>
                  <a:lnTo>
                    <a:pt x="363" y="52"/>
                  </a:lnTo>
                  <a:lnTo>
                    <a:pt x="358" y="48"/>
                  </a:lnTo>
                  <a:lnTo>
                    <a:pt x="352" y="47"/>
                  </a:lnTo>
                  <a:lnTo>
                    <a:pt x="346" y="47"/>
                  </a:lnTo>
                  <a:lnTo>
                    <a:pt x="342" y="48"/>
                  </a:lnTo>
                  <a:lnTo>
                    <a:pt x="342" y="48"/>
                  </a:lnTo>
                  <a:lnTo>
                    <a:pt x="341" y="42"/>
                  </a:lnTo>
                  <a:lnTo>
                    <a:pt x="339" y="38"/>
                  </a:lnTo>
                  <a:lnTo>
                    <a:pt x="336" y="33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25" y="27"/>
                  </a:lnTo>
                  <a:lnTo>
                    <a:pt x="321" y="27"/>
                  </a:lnTo>
                  <a:lnTo>
                    <a:pt x="315" y="28"/>
                  </a:lnTo>
                  <a:lnTo>
                    <a:pt x="310" y="29"/>
                  </a:lnTo>
                  <a:lnTo>
                    <a:pt x="310" y="29"/>
                  </a:lnTo>
                  <a:lnTo>
                    <a:pt x="309" y="25"/>
                  </a:lnTo>
                  <a:lnTo>
                    <a:pt x="305" y="20"/>
                  </a:lnTo>
                  <a:lnTo>
                    <a:pt x="302" y="17"/>
                  </a:lnTo>
                  <a:lnTo>
                    <a:pt x="296" y="14"/>
                  </a:lnTo>
                  <a:lnTo>
                    <a:pt x="296" y="14"/>
                  </a:lnTo>
                  <a:lnTo>
                    <a:pt x="291" y="12"/>
                  </a:lnTo>
                  <a:lnTo>
                    <a:pt x="285" y="13"/>
                  </a:lnTo>
                  <a:lnTo>
                    <a:pt x="280" y="14"/>
                  </a:lnTo>
                  <a:lnTo>
                    <a:pt x="276" y="18"/>
                  </a:lnTo>
                  <a:lnTo>
                    <a:pt x="276" y="18"/>
                  </a:lnTo>
                  <a:lnTo>
                    <a:pt x="273" y="13"/>
                  </a:lnTo>
                  <a:lnTo>
                    <a:pt x="269" y="8"/>
                  </a:lnTo>
                  <a:lnTo>
                    <a:pt x="265" y="6"/>
                  </a:lnTo>
                  <a:lnTo>
                    <a:pt x="259" y="4"/>
                  </a:lnTo>
                  <a:lnTo>
                    <a:pt x="259" y="4"/>
                  </a:lnTo>
                  <a:lnTo>
                    <a:pt x="253" y="4"/>
                  </a:lnTo>
                  <a:lnTo>
                    <a:pt x="247" y="5"/>
                  </a:lnTo>
                  <a:lnTo>
                    <a:pt x="243" y="7"/>
                  </a:lnTo>
                  <a:lnTo>
                    <a:pt x="239" y="11"/>
                  </a:lnTo>
                  <a:lnTo>
                    <a:pt x="239" y="11"/>
                  </a:lnTo>
                  <a:lnTo>
                    <a:pt x="236" y="7"/>
                  </a:lnTo>
                  <a:lnTo>
                    <a:pt x="232" y="4"/>
                  </a:lnTo>
                  <a:lnTo>
                    <a:pt x="226" y="1"/>
                  </a:lnTo>
                  <a:lnTo>
                    <a:pt x="220" y="0"/>
                  </a:lnTo>
                  <a:lnTo>
                    <a:pt x="220" y="0"/>
                  </a:lnTo>
                  <a:lnTo>
                    <a:pt x="216" y="1"/>
                  </a:lnTo>
                  <a:lnTo>
                    <a:pt x="210" y="4"/>
                  </a:lnTo>
                  <a:lnTo>
                    <a:pt x="206" y="7"/>
                  </a:lnTo>
                  <a:lnTo>
                    <a:pt x="203" y="11"/>
                  </a:lnTo>
                  <a:lnTo>
                    <a:pt x="203" y="11"/>
                  </a:lnTo>
                  <a:lnTo>
                    <a:pt x="198" y="7"/>
                  </a:lnTo>
                  <a:lnTo>
                    <a:pt x="193" y="5"/>
                  </a:lnTo>
                  <a:lnTo>
                    <a:pt x="189" y="4"/>
                  </a:lnTo>
                  <a:lnTo>
                    <a:pt x="183" y="4"/>
                  </a:lnTo>
                  <a:lnTo>
                    <a:pt x="183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1" y="14"/>
                  </a:lnTo>
                  <a:lnTo>
                    <a:pt x="157" y="13"/>
                  </a:lnTo>
                  <a:lnTo>
                    <a:pt x="151" y="12"/>
                  </a:lnTo>
                  <a:lnTo>
                    <a:pt x="145" y="14"/>
                  </a:lnTo>
                  <a:lnTo>
                    <a:pt x="145" y="14"/>
                  </a:lnTo>
                  <a:lnTo>
                    <a:pt x="140" y="17"/>
                  </a:lnTo>
                  <a:lnTo>
                    <a:pt x="137" y="20"/>
                  </a:lnTo>
                  <a:lnTo>
                    <a:pt x="133" y="25"/>
                  </a:lnTo>
                  <a:lnTo>
                    <a:pt x="132" y="29"/>
                  </a:lnTo>
                  <a:lnTo>
                    <a:pt x="132" y="29"/>
                  </a:lnTo>
                  <a:lnTo>
                    <a:pt x="127" y="28"/>
                  </a:lnTo>
                  <a:lnTo>
                    <a:pt x="121" y="27"/>
                  </a:lnTo>
                  <a:lnTo>
                    <a:pt x="115" y="27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06" y="33"/>
                  </a:lnTo>
                  <a:lnTo>
                    <a:pt x="103" y="38"/>
                  </a:lnTo>
                  <a:lnTo>
                    <a:pt x="100" y="42"/>
                  </a:lnTo>
                  <a:lnTo>
                    <a:pt x="100" y="48"/>
                  </a:lnTo>
                  <a:lnTo>
                    <a:pt x="100" y="48"/>
                  </a:lnTo>
                  <a:lnTo>
                    <a:pt x="94" y="47"/>
                  </a:lnTo>
                  <a:lnTo>
                    <a:pt x="90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5" y="57"/>
                  </a:lnTo>
                  <a:lnTo>
                    <a:pt x="73" y="61"/>
                  </a:lnTo>
                  <a:lnTo>
                    <a:pt x="72" y="66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66" y="72"/>
                  </a:lnTo>
                  <a:lnTo>
                    <a:pt x="61" y="73"/>
                  </a:lnTo>
                  <a:lnTo>
                    <a:pt x="57" y="75"/>
                  </a:lnTo>
                  <a:lnTo>
                    <a:pt x="52" y="79"/>
                  </a:lnTo>
                  <a:lnTo>
                    <a:pt x="52" y="79"/>
                  </a:lnTo>
                  <a:lnTo>
                    <a:pt x="48" y="84"/>
                  </a:lnTo>
                  <a:lnTo>
                    <a:pt x="47" y="90"/>
                  </a:lnTo>
                  <a:lnTo>
                    <a:pt x="47" y="94"/>
                  </a:lnTo>
                  <a:lnTo>
                    <a:pt x="48" y="100"/>
                  </a:lnTo>
                  <a:lnTo>
                    <a:pt x="48" y="100"/>
                  </a:lnTo>
                  <a:lnTo>
                    <a:pt x="42" y="100"/>
                  </a:lnTo>
                  <a:lnTo>
                    <a:pt x="38" y="103"/>
                  </a:lnTo>
                  <a:lnTo>
                    <a:pt x="33" y="106"/>
                  </a:lnTo>
                  <a:lnTo>
                    <a:pt x="29" y="111"/>
                  </a:lnTo>
                  <a:lnTo>
                    <a:pt x="29" y="111"/>
                  </a:lnTo>
                  <a:lnTo>
                    <a:pt x="27" y="116"/>
                  </a:lnTo>
                  <a:lnTo>
                    <a:pt x="27" y="121"/>
                  </a:lnTo>
                  <a:lnTo>
                    <a:pt x="28" y="127"/>
                  </a:lnTo>
                  <a:lnTo>
                    <a:pt x="29" y="132"/>
                  </a:lnTo>
                  <a:lnTo>
                    <a:pt x="29" y="132"/>
                  </a:lnTo>
                  <a:lnTo>
                    <a:pt x="25" y="133"/>
                  </a:lnTo>
                  <a:lnTo>
                    <a:pt x="20" y="137"/>
                  </a:lnTo>
                  <a:lnTo>
                    <a:pt x="16" y="140"/>
                  </a:lnTo>
                  <a:lnTo>
                    <a:pt x="13" y="145"/>
                  </a:lnTo>
                  <a:lnTo>
                    <a:pt x="13" y="145"/>
                  </a:lnTo>
                  <a:lnTo>
                    <a:pt x="12" y="151"/>
                  </a:lnTo>
                  <a:lnTo>
                    <a:pt x="13" y="157"/>
                  </a:lnTo>
                  <a:lnTo>
                    <a:pt x="14" y="161"/>
                  </a:lnTo>
                  <a:lnTo>
                    <a:pt x="18" y="166"/>
                  </a:lnTo>
                  <a:lnTo>
                    <a:pt x="18" y="166"/>
                  </a:lnTo>
                  <a:lnTo>
                    <a:pt x="13" y="169"/>
                  </a:lnTo>
                  <a:lnTo>
                    <a:pt x="8" y="172"/>
                  </a:lnTo>
                  <a:lnTo>
                    <a:pt x="6" y="177"/>
                  </a:lnTo>
                  <a:lnTo>
                    <a:pt x="4" y="183"/>
                  </a:lnTo>
                  <a:lnTo>
                    <a:pt x="4" y="183"/>
                  </a:lnTo>
                  <a:lnTo>
                    <a:pt x="4" y="189"/>
                  </a:lnTo>
                  <a:lnTo>
                    <a:pt x="5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7" y="206"/>
                  </a:lnTo>
                  <a:lnTo>
                    <a:pt x="4" y="210"/>
                  </a:lnTo>
                  <a:lnTo>
                    <a:pt x="1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1" y="226"/>
                  </a:lnTo>
                  <a:lnTo>
                    <a:pt x="4" y="232"/>
                  </a:lnTo>
                  <a:lnTo>
                    <a:pt x="7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5" y="249"/>
                  </a:lnTo>
                  <a:lnTo>
                    <a:pt x="4" y="253"/>
                  </a:lnTo>
                  <a:lnTo>
                    <a:pt x="4" y="259"/>
                  </a:lnTo>
                  <a:lnTo>
                    <a:pt x="4" y="259"/>
                  </a:lnTo>
                  <a:lnTo>
                    <a:pt x="6" y="265"/>
                  </a:lnTo>
                  <a:lnTo>
                    <a:pt x="8" y="270"/>
                  </a:lnTo>
                  <a:lnTo>
                    <a:pt x="13" y="273"/>
                  </a:lnTo>
                  <a:lnTo>
                    <a:pt x="18" y="276"/>
                  </a:lnTo>
                  <a:lnTo>
                    <a:pt x="18" y="276"/>
                  </a:lnTo>
                  <a:lnTo>
                    <a:pt x="14" y="281"/>
                  </a:lnTo>
                  <a:lnTo>
                    <a:pt x="13" y="285"/>
                  </a:lnTo>
                  <a:lnTo>
                    <a:pt x="12" y="291"/>
                  </a:lnTo>
                  <a:lnTo>
                    <a:pt x="13" y="296"/>
                  </a:lnTo>
                  <a:lnTo>
                    <a:pt x="13" y="296"/>
                  </a:lnTo>
                  <a:lnTo>
                    <a:pt x="16" y="302"/>
                  </a:lnTo>
                  <a:lnTo>
                    <a:pt x="20" y="305"/>
                  </a:lnTo>
                  <a:lnTo>
                    <a:pt x="25" y="309"/>
                  </a:lnTo>
                  <a:lnTo>
                    <a:pt x="29" y="310"/>
                  </a:lnTo>
                  <a:lnTo>
                    <a:pt x="29" y="310"/>
                  </a:lnTo>
                  <a:lnTo>
                    <a:pt x="28" y="315"/>
                  </a:lnTo>
                  <a:lnTo>
                    <a:pt x="27" y="321"/>
                  </a:lnTo>
                  <a:lnTo>
                    <a:pt x="27" y="326"/>
                  </a:lnTo>
                  <a:lnTo>
                    <a:pt x="29" y="331"/>
                  </a:lnTo>
                  <a:lnTo>
                    <a:pt x="29" y="331"/>
                  </a:lnTo>
                  <a:lnTo>
                    <a:pt x="33" y="336"/>
                  </a:lnTo>
                  <a:lnTo>
                    <a:pt x="38" y="339"/>
                  </a:lnTo>
                  <a:lnTo>
                    <a:pt x="42" y="341"/>
                  </a:lnTo>
                  <a:lnTo>
                    <a:pt x="48" y="342"/>
                  </a:lnTo>
                  <a:lnTo>
                    <a:pt x="48" y="342"/>
                  </a:lnTo>
                  <a:lnTo>
                    <a:pt x="47" y="348"/>
                  </a:lnTo>
                  <a:lnTo>
                    <a:pt x="47" y="352"/>
                  </a:lnTo>
                  <a:lnTo>
                    <a:pt x="48" y="358"/>
                  </a:lnTo>
                  <a:lnTo>
                    <a:pt x="52" y="363"/>
                  </a:lnTo>
                  <a:lnTo>
                    <a:pt x="52" y="363"/>
                  </a:lnTo>
                  <a:lnTo>
                    <a:pt x="57" y="367"/>
                  </a:lnTo>
                  <a:lnTo>
                    <a:pt x="61" y="369"/>
                  </a:lnTo>
                  <a:lnTo>
                    <a:pt x="66" y="370"/>
                  </a:lnTo>
                  <a:lnTo>
                    <a:pt x="72" y="370"/>
                  </a:lnTo>
                  <a:lnTo>
                    <a:pt x="72" y="370"/>
                  </a:lnTo>
                  <a:lnTo>
                    <a:pt x="72" y="376"/>
                  </a:lnTo>
                  <a:lnTo>
                    <a:pt x="73" y="381"/>
                  </a:lnTo>
                  <a:lnTo>
                    <a:pt x="75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90" y="395"/>
                  </a:lnTo>
                  <a:lnTo>
                    <a:pt x="94" y="395"/>
                  </a:lnTo>
                  <a:lnTo>
                    <a:pt x="100" y="394"/>
                  </a:lnTo>
                  <a:lnTo>
                    <a:pt x="100" y="394"/>
                  </a:lnTo>
                  <a:lnTo>
                    <a:pt x="100" y="400"/>
                  </a:lnTo>
                  <a:lnTo>
                    <a:pt x="103" y="404"/>
                  </a:lnTo>
                  <a:lnTo>
                    <a:pt x="106" y="409"/>
                  </a:lnTo>
                  <a:lnTo>
                    <a:pt x="111" y="413"/>
                  </a:lnTo>
                  <a:lnTo>
                    <a:pt x="111" y="413"/>
                  </a:lnTo>
                  <a:lnTo>
                    <a:pt x="115" y="414"/>
                  </a:lnTo>
                  <a:lnTo>
                    <a:pt x="121" y="415"/>
                  </a:lnTo>
                  <a:lnTo>
                    <a:pt x="127" y="414"/>
                  </a:lnTo>
                  <a:lnTo>
                    <a:pt x="132" y="411"/>
                  </a:lnTo>
                  <a:lnTo>
                    <a:pt x="132" y="411"/>
                  </a:lnTo>
                  <a:lnTo>
                    <a:pt x="133" y="417"/>
                  </a:lnTo>
                  <a:lnTo>
                    <a:pt x="137" y="422"/>
                  </a:lnTo>
                  <a:lnTo>
                    <a:pt x="140" y="425"/>
                  </a:lnTo>
                  <a:lnTo>
                    <a:pt x="145" y="428"/>
                  </a:lnTo>
                  <a:lnTo>
                    <a:pt x="145" y="428"/>
                  </a:lnTo>
                  <a:lnTo>
                    <a:pt x="151" y="429"/>
                  </a:lnTo>
                  <a:lnTo>
                    <a:pt x="157" y="429"/>
                  </a:lnTo>
                  <a:lnTo>
                    <a:pt x="161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3" y="438"/>
                  </a:lnTo>
                  <a:lnTo>
                    <a:pt x="183" y="438"/>
                  </a:lnTo>
                  <a:lnTo>
                    <a:pt x="189" y="438"/>
                  </a:lnTo>
                  <a:lnTo>
                    <a:pt x="193" y="437"/>
                  </a:lnTo>
                  <a:lnTo>
                    <a:pt x="198" y="435"/>
                  </a:lnTo>
                  <a:lnTo>
                    <a:pt x="203" y="431"/>
                  </a:lnTo>
                  <a:lnTo>
                    <a:pt x="203" y="431"/>
                  </a:lnTo>
                  <a:lnTo>
                    <a:pt x="206" y="435"/>
                  </a:lnTo>
                  <a:lnTo>
                    <a:pt x="210" y="438"/>
                  </a:lnTo>
                  <a:lnTo>
                    <a:pt x="216" y="441"/>
                  </a:lnTo>
                  <a:lnTo>
                    <a:pt x="220" y="442"/>
                  </a:lnTo>
                  <a:lnTo>
                    <a:pt x="220" y="442"/>
                  </a:lnTo>
                  <a:lnTo>
                    <a:pt x="226" y="441"/>
                  </a:lnTo>
                  <a:lnTo>
                    <a:pt x="232" y="438"/>
                  </a:lnTo>
                  <a:lnTo>
                    <a:pt x="236" y="435"/>
                  </a:lnTo>
                  <a:lnTo>
                    <a:pt x="239" y="431"/>
                  </a:lnTo>
                  <a:lnTo>
                    <a:pt x="239" y="431"/>
                  </a:lnTo>
                  <a:lnTo>
                    <a:pt x="243" y="435"/>
                  </a:lnTo>
                  <a:lnTo>
                    <a:pt x="247" y="437"/>
                  </a:lnTo>
                  <a:lnTo>
                    <a:pt x="253" y="438"/>
                  </a:lnTo>
                  <a:lnTo>
                    <a:pt x="259" y="438"/>
                  </a:lnTo>
                  <a:lnTo>
                    <a:pt x="259" y="438"/>
                  </a:lnTo>
                  <a:lnTo>
                    <a:pt x="265" y="436"/>
                  </a:lnTo>
                  <a:lnTo>
                    <a:pt x="269" y="434"/>
                  </a:lnTo>
                  <a:lnTo>
                    <a:pt x="273" y="429"/>
                  </a:lnTo>
                  <a:lnTo>
                    <a:pt x="276" y="424"/>
                  </a:lnTo>
                  <a:lnTo>
                    <a:pt x="276" y="424"/>
                  </a:lnTo>
                  <a:lnTo>
                    <a:pt x="280" y="428"/>
                  </a:lnTo>
                  <a:lnTo>
                    <a:pt x="285" y="429"/>
                  </a:lnTo>
                  <a:lnTo>
                    <a:pt x="291" y="429"/>
                  </a:lnTo>
                  <a:lnTo>
                    <a:pt x="296" y="428"/>
                  </a:lnTo>
                  <a:lnTo>
                    <a:pt x="296" y="428"/>
                  </a:lnTo>
                  <a:lnTo>
                    <a:pt x="302" y="425"/>
                  </a:lnTo>
                  <a:lnTo>
                    <a:pt x="305" y="422"/>
                  </a:lnTo>
                  <a:lnTo>
                    <a:pt x="309" y="417"/>
                  </a:lnTo>
                  <a:lnTo>
                    <a:pt x="310" y="411"/>
                  </a:lnTo>
                  <a:lnTo>
                    <a:pt x="310" y="411"/>
                  </a:lnTo>
                  <a:lnTo>
                    <a:pt x="315" y="414"/>
                  </a:lnTo>
                  <a:lnTo>
                    <a:pt x="321" y="415"/>
                  </a:lnTo>
                  <a:lnTo>
                    <a:pt x="326" y="414"/>
                  </a:lnTo>
                  <a:lnTo>
                    <a:pt x="331" y="413"/>
                  </a:lnTo>
                  <a:lnTo>
                    <a:pt x="331" y="413"/>
                  </a:lnTo>
                  <a:lnTo>
                    <a:pt x="336" y="409"/>
                  </a:lnTo>
                  <a:lnTo>
                    <a:pt x="339" y="404"/>
                  </a:lnTo>
                  <a:lnTo>
                    <a:pt x="341" y="400"/>
                  </a:lnTo>
                  <a:lnTo>
                    <a:pt x="342" y="394"/>
                  </a:lnTo>
                  <a:lnTo>
                    <a:pt x="342" y="394"/>
                  </a:lnTo>
                  <a:lnTo>
                    <a:pt x="346" y="395"/>
                  </a:lnTo>
                  <a:lnTo>
                    <a:pt x="352" y="395"/>
                  </a:lnTo>
                  <a:lnTo>
                    <a:pt x="358" y="392"/>
                  </a:lnTo>
                  <a:lnTo>
                    <a:pt x="363" y="390"/>
                  </a:lnTo>
                  <a:lnTo>
                    <a:pt x="363" y="390"/>
                  </a:lnTo>
                  <a:lnTo>
                    <a:pt x="366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70" y="370"/>
                  </a:lnTo>
                  <a:lnTo>
                    <a:pt x="370" y="370"/>
                  </a:lnTo>
                  <a:lnTo>
                    <a:pt x="375" y="370"/>
                  </a:lnTo>
                  <a:lnTo>
                    <a:pt x="381" y="369"/>
                  </a:lnTo>
                  <a:lnTo>
                    <a:pt x="385" y="367"/>
                  </a:lnTo>
                  <a:lnTo>
                    <a:pt x="390" y="363"/>
                  </a:lnTo>
                  <a:lnTo>
                    <a:pt x="390" y="363"/>
                  </a:lnTo>
                  <a:lnTo>
                    <a:pt x="392" y="358"/>
                  </a:lnTo>
                  <a:lnTo>
                    <a:pt x="395" y="352"/>
                  </a:lnTo>
                  <a:lnTo>
                    <a:pt x="395" y="348"/>
                  </a:lnTo>
                  <a:lnTo>
                    <a:pt x="394" y="342"/>
                  </a:lnTo>
                  <a:lnTo>
                    <a:pt x="394" y="342"/>
                  </a:lnTo>
                  <a:lnTo>
                    <a:pt x="398" y="341"/>
                  </a:lnTo>
                  <a:lnTo>
                    <a:pt x="404" y="339"/>
                  </a:lnTo>
                  <a:lnTo>
                    <a:pt x="409" y="336"/>
                  </a:lnTo>
                  <a:lnTo>
                    <a:pt x="412" y="331"/>
                  </a:lnTo>
                  <a:lnTo>
                    <a:pt x="412" y="331"/>
                  </a:lnTo>
                  <a:lnTo>
                    <a:pt x="414" y="326"/>
                  </a:lnTo>
                  <a:lnTo>
                    <a:pt x="415" y="321"/>
                  </a:lnTo>
                  <a:lnTo>
                    <a:pt x="414" y="315"/>
                  </a:lnTo>
                  <a:lnTo>
                    <a:pt x="411" y="310"/>
                  </a:lnTo>
                  <a:lnTo>
                    <a:pt x="411" y="310"/>
                  </a:lnTo>
                  <a:lnTo>
                    <a:pt x="417" y="309"/>
                  </a:lnTo>
                  <a:lnTo>
                    <a:pt x="422" y="305"/>
                  </a:lnTo>
                  <a:lnTo>
                    <a:pt x="425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9" y="291"/>
                  </a:lnTo>
                  <a:lnTo>
                    <a:pt x="429" y="285"/>
                  </a:lnTo>
                  <a:lnTo>
                    <a:pt x="428" y="281"/>
                  </a:lnTo>
                  <a:lnTo>
                    <a:pt x="424" y="276"/>
                  </a:lnTo>
                  <a:lnTo>
                    <a:pt x="424" y="276"/>
                  </a:lnTo>
                  <a:lnTo>
                    <a:pt x="429" y="273"/>
                  </a:lnTo>
                  <a:lnTo>
                    <a:pt x="434" y="269"/>
                  </a:lnTo>
                  <a:lnTo>
                    <a:pt x="436" y="265"/>
                  </a:lnTo>
                  <a:lnTo>
                    <a:pt x="438" y="259"/>
                  </a:lnTo>
                  <a:lnTo>
                    <a:pt x="438" y="259"/>
                  </a:lnTo>
                  <a:lnTo>
                    <a:pt x="438" y="253"/>
                  </a:lnTo>
                  <a:lnTo>
                    <a:pt x="437" y="249"/>
                  </a:lnTo>
                  <a:lnTo>
                    <a:pt x="435" y="243"/>
                  </a:lnTo>
                  <a:lnTo>
                    <a:pt x="431" y="239"/>
                  </a:lnTo>
                  <a:lnTo>
                    <a:pt x="431" y="239"/>
                  </a:lnTo>
                  <a:close/>
                </a:path>
              </a:pathLst>
            </a:custGeom>
            <a:solidFill>
              <a:srgbClr val="ABB4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endParaRPr>
            </a:p>
          </p:txBody>
        </p:sp>
        <p:sp>
          <p:nvSpPr>
            <p:cNvPr id="69" name="Freeform 15"/>
            <p:cNvSpPr>
              <a:spLocks/>
            </p:cNvSpPr>
            <p:nvPr userDrawn="1"/>
          </p:nvSpPr>
          <p:spPr bwMode="auto">
            <a:xfrm>
              <a:off x="4848230" y="2815967"/>
              <a:ext cx="470845" cy="470845"/>
            </a:xfrm>
            <a:custGeom>
              <a:avLst/>
              <a:gdLst>
                <a:gd name="T0" fmla="*/ 386 w 386"/>
                <a:gd name="T1" fmla="*/ 192 h 386"/>
                <a:gd name="T2" fmla="*/ 382 w 386"/>
                <a:gd name="T3" fmla="*/ 231 h 386"/>
                <a:gd name="T4" fmla="*/ 370 w 386"/>
                <a:gd name="T5" fmla="*/ 268 h 386"/>
                <a:gd name="T6" fmla="*/ 353 w 386"/>
                <a:gd name="T7" fmla="*/ 301 h 386"/>
                <a:gd name="T8" fmla="*/ 329 w 386"/>
                <a:gd name="T9" fmla="*/ 329 h 386"/>
                <a:gd name="T10" fmla="*/ 301 w 386"/>
                <a:gd name="T11" fmla="*/ 353 h 386"/>
                <a:gd name="T12" fmla="*/ 268 w 386"/>
                <a:gd name="T13" fmla="*/ 370 h 386"/>
                <a:gd name="T14" fmla="*/ 231 w 386"/>
                <a:gd name="T15" fmla="*/ 382 h 386"/>
                <a:gd name="T16" fmla="*/ 192 w 386"/>
                <a:gd name="T17" fmla="*/ 386 h 386"/>
                <a:gd name="T18" fmla="*/ 174 w 386"/>
                <a:gd name="T19" fmla="*/ 385 h 386"/>
                <a:gd name="T20" fmla="*/ 136 w 386"/>
                <a:gd name="T21" fmla="*/ 377 h 386"/>
                <a:gd name="T22" fmla="*/ 100 w 386"/>
                <a:gd name="T23" fmla="*/ 362 h 386"/>
                <a:gd name="T24" fmla="*/ 70 w 386"/>
                <a:gd name="T25" fmla="*/ 342 h 386"/>
                <a:gd name="T26" fmla="*/ 44 w 386"/>
                <a:gd name="T27" fmla="*/ 315 h 386"/>
                <a:gd name="T28" fmla="*/ 24 w 386"/>
                <a:gd name="T29" fmla="*/ 284 h 386"/>
                <a:gd name="T30" fmla="*/ 9 w 386"/>
                <a:gd name="T31" fmla="*/ 250 h 386"/>
                <a:gd name="T32" fmla="*/ 1 w 386"/>
                <a:gd name="T33" fmla="*/ 212 h 386"/>
                <a:gd name="T34" fmla="*/ 0 w 386"/>
                <a:gd name="T35" fmla="*/ 192 h 386"/>
                <a:gd name="T36" fmla="*/ 4 w 386"/>
                <a:gd name="T37" fmla="*/ 154 h 386"/>
                <a:gd name="T38" fmla="*/ 16 w 386"/>
                <a:gd name="T39" fmla="*/ 118 h 386"/>
                <a:gd name="T40" fmla="*/ 33 w 386"/>
                <a:gd name="T41" fmla="*/ 85 h 386"/>
                <a:gd name="T42" fmla="*/ 57 w 386"/>
                <a:gd name="T43" fmla="*/ 57 h 386"/>
                <a:gd name="T44" fmla="*/ 85 w 386"/>
                <a:gd name="T45" fmla="*/ 33 h 386"/>
                <a:gd name="T46" fmla="*/ 118 w 386"/>
                <a:gd name="T47" fmla="*/ 16 h 386"/>
                <a:gd name="T48" fmla="*/ 153 w 386"/>
                <a:gd name="T49" fmla="*/ 4 h 386"/>
                <a:gd name="T50" fmla="*/ 192 w 386"/>
                <a:gd name="T51" fmla="*/ 0 h 386"/>
                <a:gd name="T52" fmla="*/ 212 w 386"/>
                <a:gd name="T53" fmla="*/ 1 h 386"/>
                <a:gd name="T54" fmla="*/ 250 w 386"/>
                <a:gd name="T55" fmla="*/ 9 h 386"/>
                <a:gd name="T56" fmla="*/ 284 w 386"/>
                <a:gd name="T57" fmla="*/ 24 h 386"/>
                <a:gd name="T58" fmla="*/ 315 w 386"/>
                <a:gd name="T59" fmla="*/ 44 h 386"/>
                <a:gd name="T60" fmla="*/ 342 w 386"/>
                <a:gd name="T61" fmla="*/ 70 h 386"/>
                <a:gd name="T62" fmla="*/ 362 w 386"/>
                <a:gd name="T63" fmla="*/ 100 h 386"/>
                <a:gd name="T64" fmla="*/ 377 w 386"/>
                <a:gd name="T65" fmla="*/ 136 h 386"/>
                <a:gd name="T66" fmla="*/ 384 w 386"/>
                <a:gd name="T67" fmla="*/ 174 h 386"/>
                <a:gd name="T68" fmla="*/ 386 w 386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6" h="386">
                  <a:moveTo>
                    <a:pt x="386" y="192"/>
                  </a:moveTo>
                  <a:lnTo>
                    <a:pt x="386" y="192"/>
                  </a:lnTo>
                  <a:lnTo>
                    <a:pt x="384" y="212"/>
                  </a:lnTo>
                  <a:lnTo>
                    <a:pt x="382" y="231"/>
                  </a:lnTo>
                  <a:lnTo>
                    <a:pt x="377" y="250"/>
                  </a:lnTo>
                  <a:lnTo>
                    <a:pt x="370" y="268"/>
                  </a:lnTo>
                  <a:lnTo>
                    <a:pt x="362" y="284"/>
                  </a:lnTo>
                  <a:lnTo>
                    <a:pt x="353" y="301"/>
                  </a:lnTo>
                  <a:lnTo>
                    <a:pt x="342" y="315"/>
                  </a:lnTo>
                  <a:lnTo>
                    <a:pt x="329" y="329"/>
                  </a:lnTo>
                  <a:lnTo>
                    <a:pt x="315" y="342"/>
                  </a:lnTo>
                  <a:lnTo>
                    <a:pt x="301" y="353"/>
                  </a:lnTo>
                  <a:lnTo>
                    <a:pt x="284" y="362"/>
                  </a:lnTo>
                  <a:lnTo>
                    <a:pt x="268" y="370"/>
                  </a:lnTo>
                  <a:lnTo>
                    <a:pt x="250" y="377"/>
                  </a:lnTo>
                  <a:lnTo>
                    <a:pt x="231" y="382"/>
                  </a:lnTo>
                  <a:lnTo>
                    <a:pt x="212" y="385"/>
                  </a:lnTo>
                  <a:lnTo>
                    <a:pt x="192" y="386"/>
                  </a:lnTo>
                  <a:lnTo>
                    <a:pt x="192" y="386"/>
                  </a:lnTo>
                  <a:lnTo>
                    <a:pt x="174" y="385"/>
                  </a:lnTo>
                  <a:lnTo>
                    <a:pt x="153" y="382"/>
                  </a:lnTo>
                  <a:lnTo>
                    <a:pt x="136" y="377"/>
                  </a:lnTo>
                  <a:lnTo>
                    <a:pt x="118" y="370"/>
                  </a:lnTo>
                  <a:lnTo>
                    <a:pt x="100" y="362"/>
                  </a:lnTo>
                  <a:lnTo>
                    <a:pt x="85" y="353"/>
                  </a:lnTo>
                  <a:lnTo>
                    <a:pt x="70" y="342"/>
                  </a:lnTo>
                  <a:lnTo>
                    <a:pt x="57" y="329"/>
                  </a:lnTo>
                  <a:lnTo>
                    <a:pt x="44" y="315"/>
                  </a:lnTo>
                  <a:lnTo>
                    <a:pt x="33" y="301"/>
                  </a:lnTo>
                  <a:lnTo>
                    <a:pt x="24" y="284"/>
                  </a:lnTo>
                  <a:lnTo>
                    <a:pt x="16" y="268"/>
                  </a:lnTo>
                  <a:lnTo>
                    <a:pt x="9" y="250"/>
                  </a:lnTo>
                  <a:lnTo>
                    <a:pt x="4" y="231"/>
                  </a:lnTo>
                  <a:lnTo>
                    <a:pt x="1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1" y="174"/>
                  </a:lnTo>
                  <a:lnTo>
                    <a:pt x="4" y="154"/>
                  </a:lnTo>
                  <a:lnTo>
                    <a:pt x="9" y="136"/>
                  </a:lnTo>
                  <a:lnTo>
                    <a:pt x="16" y="118"/>
                  </a:lnTo>
                  <a:lnTo>
                    <a:pt x="24" y="100"/>
                  </a:lnTo>
                  <a:lnTo>
                    <a:pt x="33" y="85"/>
                  </a:lnTo>
                  <a:lnTo>
                    <a:pt x="44" y="70"/>
                  </a:lnTo>
                  <a:lnTo>
                    <a:pt x="57" y="57"/>
                  </a:lnTo>
                  <a:lnTo>
                    <a:pt x="70" y="44"/>
                  </a:lnTo>
                  <a:lnTo>
                    <a:pt x="85" y="33"/>
                  </a:lnTo>
                  <a:lnTo>
                    <a:pt x="100" y="24"/>
                  </a:lnTo>
                  <a:lnTo>
                    <a:pt x="118" y="16"/>
                  </a:lnTo>
                  <a:lnTo>
                    <a:pt x="136" y="9"/>
                  </a:lnTo>
                  <a:lnTo>
                    <a:pt x="153" y="4"/>
                  </a:lnTo>
                  <a:lnTo>
                    <a:pt x="174" y="1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12" y="1"/>
                  </a:lnTo>
                  <a:lnTo>
                    <a:pt x="231" y="4"/>
                  </a:lnTo>
                  <a:lnTo>
                    <a:pt x="250" y="9"/>
                  </a:lnTo>
                  <a:lnTo>
                    <a:pt x="268" y="16"/>
                  </a:lnTo>
                  <a:lnTo>
                    <a:pt x="284" y="24"/>
                  </a:lnTo>
                  <a:lnTo>
                    <a:pt x="301" y="33"/>
                  </a:lnTo>
                  <a:lnTo>
                    <a:pt x="315" y="44"/>
                  </a:lnTo>
                  <a:lnTo>
                    <a:pt x="329" y="57"/>
                  </a:lnTo>
                  <a:lnTo>
                    <a:pt x="342" y="70"/>
                  </a:lnTo>
                  <a:lnTo>
                    <a:pt x="353" y="85"/>
                  </a:lnTo>
                  <a:lnTo>
                    <a:pt x="362" y="100"/>
                  </a:lnTo>
                  <a:lnTo>
                    <a:pt x="370" y="118"/>
                  </a:lnTo>
                  <a:lnTo>
                    <a:pt x="377" y="136"/>
                  </a:lnTo>
                  <a:lnTo>
                    <a:pt x="382" y="154"/>
                  </a:lnTo>
                  <a:lnTo>
                    <a:pt x="384" y="174"/>
                  </a:lnTo>
                  <a:lnTo>
                    <a:pt x="386" y="192"/>
                  </a:lnTo>
                  <a:lnTo>
                    <a:pt x="386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endParaRPr>
            </a:p>
          </p:txBody>
        </p:sp>
        <p:sp>
          <p:nvSpPr>
            <p:cNvPr id="70" name="Freeform 5"/>
            <p:cNvSpPr>
              <a:spLocks/>
            </p:cNvSpPr>
            <p:nvPr/>
          </p:nvSpPr>
          <p:spPr bwMode="auto">
            <a:xfrm>
              <a:off x="4947921" y="2966557"/>
              <a:ext cx="271462" cy="169664"/>
            </a:xfrm>
            <a:custGeom>
              <a:avLst/>
              <a:gdLst>
                <a:gd name="T0" fmla="*/ 450 w 512"/>
                <a:gd name="T1" fmla="*/ 320 h 320"/>
                <a:gd name="T2" fmla="*/ 460 w 512"/>
                <a:gd name="T3" fmla="*/ 318 h 320"/>
                <a:gd name="T4" fmla="*/ 478 w 512"/>
                <a:gd name="T5" fmla="*/ 312 h 320"/>
                <a:gd name="T6" fmla="*/ 492 w 512"/>
                <a:gd name="T7" fmla="*/ 298 h 320"/>
                <a:gd name="T8" fmla="*/ 504 w 512"/>
                <a:gd name="T9" fmla="*/ 274 h 320"/>
                <a:gd name="T10" fmla="*/ 512 w 512"/>
                <a:gd name="T11" fmla="*/ 240 h 320"/>
                <a:gd name="T12" fmla="*/ 512 w 512"/>
                <a:gd name="T13" fmla="*/ 222 h 320"/>
                <a:gd name="T14" fmla="*/ 508 w 512"/>
                <a:gd name="T15" fmla="*/ 198 h 320"/>
                <a:gd name="T16" fmla="*/ 496 w 512"/>
                <a:gd name="T17" fmla="*/ 178 h 320"/>
                <a:gd name="T18" fmla="*/ 482 w 512"/>
                <a:gd name="T19" fmla="*/ 164 h 320"/>
                <a:gd name="T20" fmla="*/ 448 w 512"/>
                <a:gd name="T21" fmla="*/ 148 h 320"/>
                <a:gd name="T22" fmla="*/ 420 w 512"/>
                <a:gd name="T23" fmla="*/ 142 h 320"/>
                <a:gd name="T24" fmla="*/ 424 w 512"/>
                <a:gd name="T25" fmla="*/ 126 h 320"/>
                <a:gd name="T26" fmla="*/ 424 w 512"/>
                <a:gd name="T27" fmla="*/ 86 h 320"/>
                <a:gd name="T28" fmla="*/ 418 w 512"/>
                <a:gd name="T29" fmla="*/ 64 h 320"/>
                <a:gd name="T30" fmla="*/ 402 w 512"/>
                <a:gd name="T31" fmla="*/ 40 h 320"/>
                <a:gd name="T32" fmla="*/ 376 w 512"/>
                <a:gd name="T33" fmla="*/ 20 h 320"/>
                <a:gd name="T34" fmla="*/ 338 w 512"/>
                <a:gd name="T35" fmla="*/ 4 h 320"/>
                <a:gd name="T36" fmla="*/ 322 w 512"/>
                <a:gd name="T37" fmla="*/ 0 h 320"/>
                <a:gd name="T38" fmla="*/ 292 w 512"/>
                <a:gd name="T39" fmla="*/ 0 h 320"/>
                <a:gd name="T40" fmla="*/ 268 w 512"/>
                <a:gd name="T41" fmla="*/ 8 h 320"/>
                <a:gd name="T42" fmla="*/ 248 w 512"/>
                <a:gd name="T43" fmla="*/ 22 h 320"/>
                <a:gd name="T44" fmla="*/ 226 w 512"/>
                <a:gd name="T45" fmla="*/ 44 h 320"/>
                <a:gd name="T46" fmla="*/ 210 w 512"/>
                <a:gd name="T47" fmla="*/ 74 h 320"/>
                <a:gd name="T48" fmla="*/ 206 w 512"/>
                <a:gd name="T49" fmla="*/ 64 h 320"/>
                <a:gd name="T50" fmla="*/ 190 w 512"/>
                <a:gd name="T51" fmla="*/ 48 h 320"/>
                <a:gd name="T52" fmla="*/ 162 w 512"/>
                <a:gd name="T53" fmla="*/ 36 h 320"/>
                <a:gd name="T54" fmla="*/ 142 w 512"/>
                <a:gd name="T55" fmla="*/ 34 h 320"/>
                <a:gd name="T56" fmla="*/ 120 w 512"/>
                <a:gd name="T57" fmla="*/ 40 h 320"/>
                <a:gd name="T58" fmla="*/ 108 w 512"/>
                <a:gd name="T59" fmla="*/ 44 h 320"/>
                <a:gd name="T60" fmla="*/ 88 w 512"/>
                <a:gd name="T61" fmla="*/ 58 h 320"/>
                <a:gd name="T62" fmla="*/ 74 w 512"/>
                <a:gd name="T63" fmla="*/ 74 h 320"/>
                <a:gd name="T64" fmla="*/ 64 w 512"/>
                <a:gd name="T65" fmla="*/ 100 h 320"/>
                <a:gd name="T66" fmla="*/ 60 w 512"/>
                <a:gd name="T67" fmla="*/ 130 h 320"/>
                <a:gd name="T68" fmla="*/ 60 w 512"/>
                <a:gd name="T69" fmla="*/ 144 h 320"/>
                <a:gd name="T70" fmla="*/ 40 w 512"/>
                <a:gd name="T71" fmla="*/ 150 h 320"/>
                <a:gd name="T72" fmla="*/ 18 w 512"/>
                <a:gd name="T73" fmla="*/ 166 h 320"/>
                <a:gd name="T74" fmla="*/ 6 w 512"/>
                <a:gd name="T75" fmla="*/ 186 h 320"/>
                <a:gd name="T76" fmla="*/ 0 w 512"/>
                <a:gd name="T77" fmla="*/ 204 h 320"/>
                <a:gd name="T78" fmla="*/ 0 w 512"/>
                <a:gd name="T79" fmla="*/ 214 h 320"/>
                <a:gd name="T80" fmla="*/ 2 w 512"/>
                <a:gd name="T81" fmla="*/ 244 h 320"/>
                <a:gd name="T82" fmla="*/ 10 w 512"/>
                <a:gd name="T83" fmla="*/ 268 h 320"/>
                <a:gd name="T84" fmla="*/ 30 w 512"/>
                <a:gd name="T85" fmla="*/ 300 h 320"/>
                <a:gd name="T86" fmla="*/ 50 w 512"/>
                <a:gd name="T87" fmla="*/ 316 h 320"/>
                <a:gd name="T88" fmla="*/ 60 w 512"/>
                <a:gd name="T89" fmla="*/ 320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12" h="320">
                  <a:moveTo>
                    <a:pt x="60" y="320"/>
                  </a:moveTo>
                  <a:lnTo>
                    <a:pt x="450" y="320"/>
                  </a:lnTo>
                  <a:lnTo>
                    <a:pt x="450" y="320"/>
                  </a:lnTo>
                  <a:lnTo>
                    <a:pt x="460" y="318"/>
                  </a:lnTo>
                  <a:lnTo>
                    <a:pt x="470" y="316"/>
                  </a:lnTo>
                  <a:lnTo>
                    <a:pt x="478" y="312"/>
                  </a:lnTo>
                  <a:lnTo>
                    <a:pt x="486" y="306"/>
                  </a:lnTo>
                  <a:lnTo>
                    <a:pt x="492" y="298"/>
                  </a:lnTo>
                  <a:lnTo>
                    <a:pt x="496" y="290"/>
                  </a:lnTo>
                  <a:lnTo>
                    <a:pt x="504" y="274"/>
                  </a:lnTo>
                  <a:lnTo>
                    <a:pt x="508" y="256"/>
                  </a:lnTo>
                  <a:lnTo>
                    <a:pt x="512" y="240"/>
                  </a:lnTo>
                  <a:lnTo>
                    <a:pt x="512" y="222"/>
                  </a:lnTo>
                  <a:lnTo>
                    <a:pt x="512" y="222"/>
                  </a:lnTo>
                  <a:lnTo>
                    <a:pt x="510" y="210"/>
                  </a:lnTo>
                  <a:lnTo>
                    <a:pt x="508" y="198"/>
                  </a:lnTo>
                  <a:lnTo>
                    <a:pt x="502" y="188"/>
                  </a:lnTo>
                  <a:lnTo>
                    <a:pt x="496" y="178"/>
                  </a:lnTo>
                  <a:lnTo>
                    <a:pt x="490" y="170"/>
                  </a:lnTo>
                  <a:lnTo>
                    <a:pt x="482" y="164"/>
                  </a:lnTo>
                  <a:lnTo>
                    <a:pt x="464" y="154"/>
                  </a:lnTo>
                  <a:lnTo>
                    <a:pt x="448" y="148"/>
                  </a:lnTo>
                  <a:lnTo>
                    <a:pt x="434" y="144"/>
                  </a:lnTo>
                  <a:lnTo>
                    <a:pt x="420" y="142"/>
                  </a:lnTo>
                  <a:lnTo>
                    <a:pt x="420" y="142"/>
                  </a:lnTo>
                  <a:lnTo>
                    <a:pt x="424" y="126"/>
                  </a:lnTo>
                  <a:lnTo>
                    <a:pt x="426" y="108"/>
                  </a:lnTo>
                  <a:lnTo>
                    <a:pt x="424" y="86"/>
                  </a:lnTo>
                  <a:lnTo>
                    <a:pt x="422" y="76"/>
                  </a:lnTo>
                  <a:lnTo>
                    <a:pt x="418" y="64"/>
                  </a:lnTo>
                  <a:lnTo>
                    <a:pt x="410" y="52"/>
                  </a:lnTo>
                  <a:lnTo>
                    <a:pt x="402" y="40"/>
                  </a:lnTo>
                  <a:lnTo>
                    <a:pt x="390" y="30"/>
                  </a:lnTo>
                  <a:lnTo>
                    <a:pt x="376" y="20"/>
                  </a:lnTo>
                  <a:lnTo>
                    <a:pt x="360" y="12"/>
                  </a:lnTo>
                  <a:lnTo>
                    <a:pt x="338" y="4"/>
                  </a:lnTo>
                  <a:lnTo>
                    <a:pt x="338" y="4"/>
                  </a:lnTo>
                  <a:lnTo>
                    <a:pt x="322" y="0"/>
                  </a:lnTo>
                  <a:lnTo>
                    <a:pt x="306" y="0"/>
                  </a:lnTo>
                  <a:lnTo>
                    <a:pt x="292" y="0"/>
                  </a:lnTo>
                  <a:lnTo>
                    <a:pt x="280" y="4"/>
                  </a:lnTo>
                  <a:lnTo>
                    <a:pt x="268" y="8"/>
                  </a:lnTo>
                  <a:lnTo>
                    <a:pt x="258" y="14"/>
                  </a:lnTo>
                  <a:lnTo>
                    <a:pt x="248" y="22"/>
                  </a:lnTo>
                  <a:lnTo>
                    <a:pt x="240" y="28"/>
                  </a:lnTo>
                  <a:lnTo>
                    <a:pt x="226" y="44"/>
                  </a:lnTo>
                  <a:lnTo>
                    <a:pt x="216" y="58"/>
                  </a:lnTo>
                  <a:lnTo>
                    <a:pt x="210" y="74"/>
                  </a:lnTo>
                  <a:lnTo>
                    <a:pt x="210" y="74"/>
                  </a:lnTo>
                  <a:lnTo>
                    <a:pt x="206" y="64"/>
                  </a:lnTo>
                  <a:lnTo>
                    <a:pt x="198" y="56"/>
                  </a:lnTo>
                  <a:lnTo>
                    <a:pt x="190" y="48"/>
                  </a:lnTo>
                  <a:lnTo>
                    <a:pt x="178" y="40"/>
                  </a:lnTo>
                  <a:lnTo>
                    <a:pt x="162" y="36"/>
                  </a:lnTo>
                  <a:lnTo>
                    <a:pt x="152" y="34"/>
                  </a:lnTo>
                  <a:lnTo>
                    <a:pt x="142" y="34"/>
                  </a:lnTo>
                  <a:lnTo>
                    <a:pt x="132" y="36"/>
                  </a:lnTo>
                  <a:lnTo>
                    <a:pt x="120" y="40"/>
                  </a:lnTo>
                  <a:lnTo>
                    <a:pt x="120" y="40"/>
                  </a:lnTo>
                  <a:lnTo>
                    <a:pt x="108" y="44"/>
                  </a:lnTo>
                  <a:lnTo>
                    <a:pt x="98" y="50"/>
                  </a:lnTo>
                  <a:lnTo>
                    <a:pt x="88" y="58"/>
                  </a:lnTo>
                  <a:lnTo>
                    <a:pt x="80" y="66"/>
                  </a:lnTo>
                  <a:lnTo>
                    <a:pt x="74" y="74"/>
                  </a:lnTo>
                  <a:lnTo>
                    <a:pt x="70" y="82"/>
                  </a:lnTo>
                  <a:lnTo>
                    <a:pt x="64" y="100"/>
                  </a:lnTo>
                  <a:lnTo>
                    <a:pt x="60" y="116"/>
                  </a:lnTo>
                  <a:lnTo>
                    <a:pt x="60" y="130"/>
                  </a:lnTo>
                  <a:lnTo>
                    <a:pt x="60" y="144"/>
                  </a:lnTo>
                  <a:lnTo>
                    <a:pt x="60" y="144"/>
                  </a:lnTo>
                  <a:lnTo>
                    <a:pt x="50" y="146"/>
                  </a:lnTo>
                  <a:lnTo>
                    <a:pt x="40" y="150"/>
                  </a:lnTo>
                  <a:lnTo>
                    <a:pt x="30" y="156"/>
                  </a:lnTo>
                  <a:lnTo>
                    <a:pt x="18" y="166"/>
                  </a:lnTo>
                  <a:lnTo>
                    <a:pt x="10" y="178"/>
                  </a:lnTo>
                  <a:lnTo>
                    <a:pt x="6" y="186"/>
                  </a:lnTo>
                  <a:lnTo>
                    <a:pt x="2" y="194"/>
                  </a:lnTo>
                  <a:lnTo>
                    <a:pt x="0" y="204"/>
                  </a:lnTo>
                  <a:lnTo>
                    <a:pt x="0" y="214"/>
                  </a:lnTo>
                  <a:lnTo>
                    <a:pt x="0" y="214"/>
                  </a:lnTo>
                  <a:lnTo>
                    <a:pt x="0" y="230"/>
                  </a:lnTo>
                  <a:lnTo>
                    <a:pt x="2" y="244"/>
                  </a:lnTo>
                  <a:lnTo>
                    <a:pt x="6" y="258"/>
                  </a:lnTo>
                  <a:lnTo>
                    <a:pt x="10" y="268"/>
                  </a:lnTo>
                  <a:lnTo>
                    <a:pt x="20" y="286"/>
                  </a:lnTo>
                  <a:lnTo>
                    <a:pt x="30" y="300"/>
                  </a:lnTo>
                  <a:lnTo>
                    <a:pt x="40" y="310"/>
                  </a:lnTo>
                  <a:lnTo>
                    <a:pt x="50" y="316"/>
                  </a:lnTo>
                  <a:lnTo>
                    <a:pt x="60" y="320"/>
                  </a:lnTo>
                  <a:lnTo>
                    <a:pt x="60" y="32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endParaRPr>
            </a:p>
          </p:txBody>
        </p:sp>
      </p:grpSp>
      <p:grpSp>
        <p:nvGrpSpPr>
          <p:cNvPr id="71" name="그룹 70"/>
          <p:cNvGrpSpPr/>
          <p:nvPr userDrawn="1"/>
        </p:nvGrpSpPr>
        <p:grpSpPr>
          <a:xfrm>
            <a:off x="7197682" y="6021288"/>
            <a:ext cx="465861" cy="350986"/>
            <a:chOff x="7878221" y="2781812"/>
            <a:chExt cx="536714" cy="539154"/>
          </a:xfrm>
        </p:grpSpPr>
        <p:sp>
          <p:nvSpPr>
            <p:cNvPr id="72" name="Freeform 21"/>
            <p:cNvSpPr>
              <a:spLocks/>
            </p:cNvSpPr>
            <p:nvPr userDrawn="1"/>
          </p:nvSpPr>
          <p:spPr bwMode="auto">
            <a:xfrm>
              <a:off x="7878221" y="2781812"/>
              <a:ext cx="536714" cy="539154"/>
            </a:xfrm>
            <a:custGeom>
              <a:avLst/>
              <a:gdLst>
                <a:gd name="T0" fmla="*/ 441 w 441"/>
                <a:gd name="T1" fmla="*/ 220 h 442"/>
                <a:gd name="T2" fmla="*/ 430 w 441"/>
                <a:gd name="T3" fmla="*/ 203 h 442"/>
                <a:gd name="T4" fmla="*/ 436 w 441"/>
                <a:gd name="T5" fmla="*/ 177 h 442"/>
                <a:gd name="T6" fmla="*/ 429 w 441"/>
                <a:gd name="T7" fmla="*/ 157 h 442"/>
                <a:gd name="T8" fmla="*/ 417 w 441"/>
                <a:gd name="T9" fmla="*/ 133 h 442"/>
                <a:gd name="T10" fmla="*/ 412 w 441"/>
                <a:gd name="T11" fmla="*/ 111 h 442"/>
                <a:gd name="T12" fmla="*/ 394 w 441"/>
                <a:gd name="T13" fmla="*/ 100 h 442"/>
                <a:gd name="T14" fmla="*/ 386 w 441"/>
                <a:gd name="T15" fmla="*/ 75 h 442"/>
                <a:gd name="T16" fmla="*/ 369 w 441"/>
                <a:gd name="T17" fmla="*/ 61 h 442"/>
                <a:gd name="T18" fmla="*/ 347 w 441"/>
                <a:gd name="T19" fmla="*/ 47 h 442"/>
                <a:gd name="T20" fmla="*/ 331 w 441"/>
                <a:gd name="T21" fmla="*/ 29 h 442"/>
                <a:gd name="T22" fmla="*/ 310 w 441"/>
                <a:gd name="T23" fmla="*/ 29 h 442"/>
                <a:gd name="T24" fmla="*/ 291 w 441"/>
                <a:gd name="T25" fmla="*/ 12 h 442"/>
                <a:gd name="T26" fmla="*/ 269 w 441"/>
                <a:gd name="T27" fmla="*/ 8 h 442"/>
                <a:gd name="T28" fmla="*/ 243 w 441"/>
                <a:gd name="T29" fmla="*/ 7 h 442"/>
                <a:gd name="T30" fmla="*/ 221 w 441"/>
                <a:gd name="T31" fmla="*/ 0 h 442"/>
                <a:gd name="T32" fmla="*/ 203 w 441"/>
                <a:gd name="T33" fmla="*/ 11 h 442"/>
                <a:gd name="T34" fmla="*/ 177 w 441"/>
                <a:gd name="T35" fmla="*/ 6 h 442"/>
                <a:gd name="T36" fmla="*/ 157 w 441"/>
                <a:gd name="T37" fmla="*/ 13 h 442"/>
                <a:gd name="T38" fmla="*/ 133 w 441"/>
                <a:gd name="T39" fmla="*/ 25 h 442"/>
                <a:gd name="T40" fmla="*/ 111 w 441"/>
                <a:gd name="T41" fmla="*/ 29 h 442"/>
                <a:gd name="T42" fmla="*/ 100 w 441"/>
                <a:gd name="T43" fmla="*/ 48 h 442"/>
                <a:gd name="T44" fmla="*/ 76 w 441"/>
                <a:gd name="T45" fmla="*/ 57 h 442"/>
                <a:gd name="T46" fmla="*/ 62 w 441"/>
                <a:gd name="T47" fmla="*/ 73 h 442"/>
                <a:gd name="T48" fmla="*/ 47 w 441"/>
                <a:gd name="T49" fmla="*/ 94 h 442"/>
                <a:gd name="T50" fmla="*/ 30 w 441"/>
                <a:gd name="T51" fmla="*/ 111 h 442"/>
                <a:gd name="T52" fmla="*/ 30 w 441"/>
                <a:gd name="T53" fmla="*/ 132 h 442"/>
                <a:gd name="T54" fmla="*/ 12 w 441"/>
                <a:gd name="T55" fmla="*/ 151 h 442"/>
                <a:gd name="T56" fmla="*/ 9 w 441"/>
                <a:gd name="T57" fmla="*/ 172 h 442"/>
                <a:gd name="T58" fmla="*/ 7 w 441"/>
                <a:gd name="T59" fmla="*/ 198 h 442"/>
                <a:gd name="T60" fmla="*/ 0 w 441"/>
                <a:gd name="T61" fmla="*/ 220 h 442"/>
                <a:gd name="T62" fmla="*/ 11 w 441"/>
                <a:gd name="T63" fmla="*/ 239 h 442"/>
                <a:gd name="T64" fmla="*/ 5 w 441"/>
                <a:gd name="T65" fmla="*/ 265 h 442"/>
                <a:gd name="T66" fmla="*/ 13 w 441"/>
                <a:gd name="T67" fmla="*/ 285 h 442"/>
                <a:gd name="T68" fmla="*/ 25 w 441"/>
                <a:gd name="T69" fmla="*/ 309 h 442"/>
                <a:gd name="T70" fmla="*/ 30 w 441"/>
                <a:gd name="T71" fmla="*/ 331 h 442"/>
                <a:gd name="T72" fmla="*/ 49 w 441"/>
                <a:gd name="T73" fmla="*/ 342 h 442"/>
                <a:gd name="T74" fmla="*/ 56 w 441"/>
                <a:gd name="T75" fmla="*/ 367 h 442"/>
                <a:gd name="T76" fmla="*/ 73 w 441"/>
                <a:gd name="T77" fmla="*/ 381 h 442"/>
                <a:gd name="T78" fmla="*/ 95 w 441"/>
                <a:gd name="T79" fmla="*/ 395 h 442"/>
                <a:gd name="T80" fmla="*/ 111 w 441"/>
                <a:gd name="T81" fmla="*/ 413 h 442"/>
                <a:gd name="T82" fmla="*/ 132 w 441"/>
                <a:gd name="T83" fmla="*/ 411 h 442"/>
                <a:gd name="T84" fmla="*/ 151 w 441"/>
                <a:gd name="T85" fmla="*/ 429 h 442"/>
                <a:gd name="T86" fmla="*/ 172 w 441"/>
                <a:gd name="T87" fmla="*/ 434 h 442"/>
                <a:gd name="T88" fmla="*/ 198 w 441"/>
                <a:gd name="T89" fmla="*/ 435 h 442"/>
                <a:gd name="T90" fmla="*/ 221 w 441"/>
                <a:gd name="T91" fmla="*/ 442 h 442"/>
                <a:gd name="T92" fmla="*/ 239 w 441"/>
                <a:gd name="T93" fmla="*/ 431 h 442"/>
                <a:gd name="T94" fmla="*/ 264 w 441"/>
                <a:gd name="T95" fmla="*/ 436 h 442"/>
                <a:gd name="T96" fmla="*/ 285 w 441"/>
                <a:gd name="T97" fmla="*/ 429 h 442"/>
                <a:gd name="T98" fmla="*/ 308 w 441"/>
                <a:gd name="T99" fmla="*/ 417 h 442"/>
                <a:gd name="T100" fmla="*/ 331 w 441"/>
                <a:gd name="T101" fmla="*/ 413 h 442"/>
                <a:gd name="T102" fmla="*/ 342 w 441"/>
                <a:gd name="T103" fmla="*/ 394 h 442"/>
                <a:gd name="T104" fmla="*/ 367 w 441"/>
                <a:gd name="T105" fmla="*/ 385 h 442"/>
                <a:gd name="T106" fmla="*/ 381 w 441"/>
                <a:gd name="T107" fmla="*/ 369 h 442"/>
                <a:gd name="T108" fmla="*/ 395 w 441"/>
                <a:gd name="T109" fmla="*/ 348 h 442"/>
                <a:gd name="T110" fmla="*/ 412 w 441"/>
                <a:gd name="T111" fmla="*/ 331 h 442"/>
                <a:gd name="T112" fmla="*/ 412 w 441"/>
                <a:gd name="T113" fmla="*/ 310 h 442"/>
                <a:gd name="T114" fmla="*/ 429 w 441"/>
                <a:gd name="T115" fmla="*/ 291 h 442"/>
                <a:gd name="T116" fmla="*/ 434 w 441"/>
                <a:gd name="T117" fmla="*/ 269 h 442"/>
                <a:gd name="T118" fmla="*/ 435 w 441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1" h="442">
                  <a:moveTo>
                    <a:pt x="430" y="239"/>
                  </a:moveTo>
                  <a:lnTo>
                    <a:pt x="430" y="239"/>
                  </a:lnTo>
                  <a:lnTo>
                    <a:pt x="435" y="236"/>
                  </a:lnTo>
                  <a:lnTo>
                    <a:pt x="439" y="232"/>
                  </a:lnTo>
                  <a:lnTo>
                    <a:pt x="441" y="226"/>
                  </a:lnTo>
                  <a:lnTo>
                    <a:pt x="441" y="220"/>
                  </a:lnTo>
                  <a:lnTo>
                    <a:pt x="441" y="220"/>
                  </a:lnTo>
                  <a:lnTo>
                    <a:pt x="441" y="216"/>
                  </a:lnTo>
                  <a:lnTo>
                    <a:pt x="439" y="210"/>
                  </a:lnTo>
                  <a:lnTo>
                    <a:pt x="435" y="206"/>
                  </a:lnTo>
                  <a:lnTo>
                    <a:pt x="430" y="203"/>
                  </a:lnTo>
                  <a:lnTo>
                    <a:pt x="430" y="203"/>
                  </a:lnTo>
                  <a:lnTo>
                    <a:pt x="435" y="198"/>
                  </a:lnTo>
                  <a:lnTo>
                    <a:pt x="437" y="193"/>
                  </a:lnTo>
                  <a:lnTo>
                    <a:pt x="439" y="189"/>
                  </a:lnTo>
                  <a:lnTo>
                    <a:pt x="439" y="183"/>
                  </a:lnTo>
                  <a:lnTo>
                    <a:pt x="439" y="183"/>
                  </a:lnTo>
                  <a:lnTo>
                    <a:pt x="436" y="177"/>
                  </a:lnTo>
                  <a:lnTo>
                    <a:pt x="434" y="172"/>
                  </a:lnTo>
                  <a:lnTo>
                    <a:pt x="429" y="169"/>
                  </a:lnTo>
                  <a:lnTo>
                    <a:pt x="425" y="166"/>
                  </a:lnTo>
                  <a:lnTo>
                    <a:pt x="425" y="166"/>
                  </a:lnTo>
                  <a:lnTo>
                    <a:pt x="428" y="161"/>
                  </a:lnTo>
                  <a:lnTo>
                    <a:pt x="429" y="157"/>
                  </a:lnTo>
                  <a:lnTo>
                    <a:pt x="429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6" y="140"/>
                  </a:lnTo>
                  <a:lnTo>
                    <a:pt x="422" y="137"/>
                  </a:lnTo>
                  <a:lnTo>
                    <a:pt x="417" y="133"/>
                  </a:lnTo>
                  <a:lnTo>
                    <a:pt x="412" y="132"/>
                  </a:lnTo>
                  <a:lnTo>
                    <a:pt x="412" y="132"/>
                  </a:lnTo>
                  <a:lnTo>
                    <a:pt x="414" y="127"/>
                  </a:lnTo>
                  <a:lnTo>
                    <a:pt x="415" y="121"/>
                  </a:lnTo>
                  <a:lnTo>
                    <a:pt x="414" y="116"/>
                  </a:lnTo>
                  <a:lnTo>
                    <a:pt x="412" y="111"/>
                  </a:lnTo>
                  <a:lnTo>
                    <a:pt x="412" y="111"/>
                  </a:lnTo>
                  <a:lnTo>
                    <a:pt x="408" y="106"/>
                  </a:lnTo>
                  <a:lnTo>
                    <a:pt x="404" y="103"/>
                  </a:lnTo>
                  <a:lnTo>
                    <a:pt x="399" y="100"/>
                  </a:lnTo>
                  <a:lnTo>
                    <a:pt x="394" y="100"/>
                  </a:lnTo>
                  <a:lnTo>
                    <a:pt x="394" y="100"/>
                  </a:lnTo>
                  <a:lnTo>
                    <a:pt x="395" y="94"/>
                  </a:lnTo>
                  <a:lnTo>
                    <a:pt x="395" y="90"/>
                  </a:lnTo>
                  <a:lnTo>
                    <a:pt x="393" y="84"/>
                  </a:lnTo>
                  <a:lnTo>
                    <a:pt x="390" y="79"/>
                  </a:lnTo>
                  <a:lnTo>
                    <a:pt x="390" y="79"/>
                  </a:lnTo>
                  <a:lnTo>
                    <a:pt x="386" y="75"/>
                  </a:lnTo>
                  <a:lnTo>
                    <a:pt x="381" y="73"/>
                  </a:lnTo>
                  <a:lnTo>
                    <a:pt x="375" y="72"/>
                  </a:lnTo>
                  <a:lnTo>
                    <a:pt x="370" y="72"/>
                  </a:lnTo>
                  <a:lnTo>
                    <a:pt x="370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7" y="57"/>
                  </a:lnTo>
                  <a:lnTo>
                    <a:pt x="363" y="52"/>
                  </a:lnTo>
                  <a:lnTo>
                    <a:pt x="363" y="52"/>
                  </a:lnTo>
                  <a:lnTo>
                    <a:pt x="359" y="48"/>
                  </a:lnTo>
                  <a:lnTo>
                    <a:pt x="353" y="47"/>
                  </a:lnTo>
                  <a:lnTo>
                    <a:pt x="347" y="47"/>
                  </a:lnTo>
                  <a:lnTo>
                    <a:pt x="342" y="48"/>
                  </a:lnTo>
                  <a:lnTo>
                    <a:pt x="342" y="48"/>
                  </a:lnTo>
                  <a:lnTo>
                    <a:pt x="341" y="42"/>
                  </a:lnTo>
                  <a:lnTo>
                    <a:pt x="340" y="38"/>
                  </a:lnTo>
                  <a:lnTo>
                    <a:pt x="336" y="33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26" y="27"/>
                  </a:lnTo>
                  <a:lnTo>
                    <a:pt x="321" y="27"/>
                  </a:lnTo>
                  <a:lnTo>
                    <a:pt x="315" y="28"/>
                  </a:lnTo>
                  <a:lnTo>
                    <a:pt x="310" y="29"/>
                  </a:lnTo>
                  <a:lnTo>
                    <a:pt x="310" y="29"/>
                  </a:lnTo>
                  <a:lnTo>
                    <a:pt x="308" y="25"/>
                  </a:lnTo>
                  <a:lnTo>
                    <a:pt x="305" y="20"/>
                  </a:lnTo>
                  <a:lnTo>
                    <a:pt x="302" y="17"/>
                  </a:lnTo>
                  <a:lnTo>
                    <a:pt x="296" y="14"/>
                  </a:lnTo>
                  <a:lnTo>
                    <a:pt x="296" y="14"/>
                  </a:lnTo>
                  <a:lnTo>
                    <a:pt x="291" y="12"/>
                  </a:lnTo>
                  <a:lnTo>
                    <a:pt x="285" y="13"/>
                  </a:lnTo>
                  <a:lnTo>
                    <a:pt x="280" y="14"/>
                  </a:lnTo>
                  <a:lnTo>
                    <a:pt x="276" y="18"/>
                  </a:lnTo>
                  <a:lnTo>
                    <a:pt x="276" y="18"/>
                  </a:lnTo>
                  <a:lnTo>
                    <a:pt x="272" y="13"/>
                  </a:lnTo>
                  <a:lnTo>
                    <a:pt x="269" y="8"/>
                  </a:lnTo>
                  <a:lnTo>
                    <a:pt x="264" y="6"/>
                  </a:lnTo>
                  <a:lnTo>
                    <a:pt x="260" y="4"/>
                  </a:lnTo>
                  <a:lnTo>
                    <a:pt x="260" y="4"/>
                  </a:lnTo>
                  <a:lnTo>
                    <a:pt x="254" y="4"/>
                  </a:lnTo>
                  <a:lnTo>
                    <a:pt x="248" y="5"/>
                  </a:lnTo>
                  <a:lnTo>
                    <a:pt x="243" y="7"/>
                  </a:lnTo>
                  <a:lnTo>
                    <a:pt x="239" y="11"/>
                  </a:lnTo>
                  <a:lnTo>
                    <a:pt x="239" y="11"/>
                  </a:lnTo>
                  <a:lnTo>
                    <a:pt x="236" y="7"/>
                  </a:lnTo>
                  <a:lnTo>
                    <a:pt x="231" y="4"/>
                  </a:lnTo>
                  <a:lnTo>
                    <a:pt x="227" y="1"/>
                  </a:lnTo>
                  <a:lnTo>
                    <a:pt x="221" y="0"/>
                  </a:lnTo>
                  <a:lnTo>
                    <a:pt x="221" y="0"/>
                  </a:lnTo>
                  <a:lnTo>
                    <a:pt x="215" y="1"/>
                  </a:lnTo>
                  <a:lnTo>
                    <a:pt x="210" y="4"/>
                  </a:lnTo>
                  <a:lnTo>
                    <a:pt x="206" y="7"/>
                  </a:lnTo>
                  <a:lnTo>
                    <a:pt x="203" y="11"/>
                  </a:lnTo>
                  <a:lnTo>
                    <a:pt x="203" y="11"/>
                  </a:lnTo>
                  <a:lnTo>
                    <a:pt x="198" y="7"/>
                  </a:lnTo>
                  <a:lnTo>
                    <a:pt x="194" y="5"/>
                  </a:lnTo>
                  <a:lnTo>
                    <a:pt x="189" y="4"/>
                  </a:lnTo>
                  <a:lnTo>
                    <a:pt x="183" y="4"/>
                  </a:lnTo>
                  <a:lnTo>
                    <a:pt x="183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2" y="14"/>
                  </a:lnTo>
                  <a:lnTo>
                    <a:pt x="157" y="13"/>
                  </a:lnTo>
                  <a:lnTo>
                    <a:pt x="151" y="12"/>
                  </a:lnTo>
                  <a:lnTo>
                    <a:pt x="145" y="14"/>
                  </a:lnTo>
                  <a:lnTo>
                    <a:pt x="145" y="14"/>
                  </a:lnTo>
                  <a:lnTo>
                    <a:pt x="140" y="17"/>
                  </a:lnTo>
                  <a:lnTo>
                    <a:pt x="137" y="20"/>
                  </a:lnTo>
                  <a:lnTo>
                    <a:pt x="133" y="25"/>
                  </a:lnTo>
                  <a:lnTo>
                    <a:pt x="132" y="29"/>
                  </a:lnTo>
                  <a:lnTo>
                    <a:pt x="132" y="29"/>
                  </a:lnTo>
                  <a:lnTo>
                    <a:pt x="126" y="28"/>
                  </a:lnTo>
                  <a:lnTo>
                    <a:pt x="122" y="27"/>
                  </a:lnTo>
                  <a:lnTo>
                    <a:pt x="116" y="27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06" y="33"/>
                  </a:lnTo>
                  <a:lnTo>
                    <a:pt x="103" y="38"/>
                  </a:lnTo>
                  <a:lnTo>
                    <a:pt x="100" y="42"/>
                  </a:lnTo>
                  <a:lnTo>
                    <a:pt x="100" y="48"/>
                  </a:lnTo>
                  <a:lnTo>
                    <a:pt x="100" y="48"/>
                  </a:lnTo>
                  <a:lnTo>
                    <a:pt x="95" y="47"/>
                  </a:lnTo>
                  <a:lnTo>
                    <a:pt x="90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6" y="57"/>
                  </a:lnTo>
                  <a:lnTo>
                    <a:pt x="73" y="61"/>
                  </a:lnTo>
                  <a:lnTo>
                    <a:pt x="72" y="66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66" y="72"/>
                  </a:lnTo>
                  <a:lnTo>
                    <a:pt x="62" y="73"/>
                  </a:lnTo>
                  <a:lnTo>
                    <a:pt x="56" y="75"/>
                  </a:lnTo>
                  <a:lnTo>
                    <a:pt x="52" y="79"/>
                  </a:lnTo>
                  <a:lnTo>
                    <a:pt x="52" y="79"/>
                  </a:lnTo>
                  <a:lnTo>
                    <a:pt x="49" y="84"/>
                  </a:lnTo>
                  <a:lnTo>
                    <a:pt x="47" y="90"/>
                  </a:lnTo>
                  <a:lnTo>
                    <a:pt x="47" y="94"/>
                  </a:lnTo>
                  <a:lnTo>
                    <a:pt x="49" y="100"/>
                  </a:lnTo>
                  <a:lnTo>
                    <a:pt x="49" y="100"/>
                  </a:lnTo>
                  <a:lnTo>
                    <a:pt x="43" y="100"/>
                  </a:lnTo>
                  <a:lnTo>
                    <a:pt x="38" y="103"/>
                  </a:lnTo>
                  <a:lnTo>
                    <a:pt x="33" y="106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27" y="116"/>
                  </a:lnTo>
                  <a:lnTo>
                    <a:pt x="27" y="121"/>
                  </a:lnTo>
                  <a:lnTo>
                    <a:pt x="27" y="127"/>
                  </a:lnTo>
                  <a:lnTo>
                    <a:pt x="30" y="132"/>
                  </a:lnTo>
                  <a:lnTo>
                    <a:pt x="30" y="132"/>
                  </a:lnTo>
                  <a:lnTo>
                    <a:pt x="25" y="133"/>
                  </a:lnTo>
                  <a:lnTo>
                    <a:pt x="20" y="137"/>
                  </a:lnTo>
                  <a:lnTo>
                    <a:pt x="17" y="140"/>
                  </a:lnTo>
                  <a:lnTo>
                    <a:pt x="13" y="145"/>
                  </a:lnTo>
                  <a:lnTo>
                    <a:pt x="13" y="145"/>
                  </a:lnTo>
                  <a:lnTo>
                    <a:pt x="12" y="151"/>
                  </a:lnTo>
                  <a:lnTo>
                    <a:pt x="13" y="157"/>
                  </a:lnTo>
                  <a:lnTo>
                    <a:pt x="14" y="161"/>
                  </a:lnTo>
                  <a:lnTo>
                    <a:pt x="18" y="166"/>
                  </a:lnTo>
                  <a:lnTo>
                    <a:pt x="18" y="166"/>
                  </a:lnTo>
                  <a:lnTo>
                    <a:pt x="12" y="169"/>
                  </a:lnTo>
                  <a:lnTo>
                    <a:pt x="9" y="172"/>
                  </a:lnTo>
                  <a:lnTo>
                    <a:pt x="5" y="177"/>
                  </a:lnTo>
                  <a:lnTo>
                    <a:pt x="4" y="183"/>
                  </a:lnTo>
                  <a:lnTo>
                    <a:pt x="4" y="183"/>
                  </a:lnTo>
                  <a:lnTo>
                    <a:pt x="4" y="189"/>
                  </a:lnTo>
                  <a:lnTo>
                    <a:pt x="5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6" y="206"/>
                  </a:lnTo>
                  <a:lnTo>
                    <a:pt x="4" y="210"/>
                  </a:lnTo>
                  <a:lnTo>
                    <a:pt x="1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1" y="226"/>
                  </a:lnTo>
                  <a:lnTo>
                    <a:pt x="4" y="232"/>
                  </a:lnTo>
                  <a:lnTo>
                    <a:pt x="6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5" y="249"/>
                  </a:lnTo>
                  <a:lnTo>
                    <a:pt x="4" y="253"/>
                  </a:lnTo>
                  <a:lnTo>
                    <a:pt x="4" y="259"/>
                  </a:lnTo>
                  <a:lnTo>
                    <a:pt x="4" y="259"/>
                  </a:lnTo>
                  <a:lnTo>
                    <a:pt x="5" y="265"/>
                  </a:lnTo>
                  <a:lnTo>
                    <a:pt x="9" y="270"/>
                  </a:lnTo>
                  <a:lnTo>
                    <a:pt x="12" y="273"/>
                  </a:lnTo>
                  <a:lnTo>
                    <a:pt x="18" y="276"/>
                  </a:lnTo>
                  <a:lnTo>
                    <a:pt x="18" y="276"/>
                  </a:lnTo>
                  <a:lnTo>
                    <a:pt x="14" y="281"/>
                  </a:lnTo>
                  <a:lnTo>
                    <a:pt x="13" y="285"/>
                  </a:lnTo>
                  <a:lnTo>
                    <a:pt x="12" y="291"/>
                  </a:lnTo>
                  <a:lnTo>
                    <a:pt x="13" y="296"/>
                  </a:lnTo>
                  <a:lnTo>
                    <a:pt x="13" y="296"/>
                  </a:lnTo>
                  <a:lnTo>
                    <a:pt x="17" y="302"/>
                  </a:lnTo>
                  <a:lnTo>
                    <a:pt x="20" y="305"/>
                  </a:lnTo>
                  <a:lnTo>
                    <a:pt x="25" y="309"/>
                  </a:lnTo>
                  <a:lnTo>
                    <a:pt x="30" y="310"/>
                  </a:lnTo>
                  <a:lnTo>
                    <a:pt x="30" y="310"/>
                  </a:lnTo>
                  <a:lnTo>
                    <a:pt x="27" y="315"/>
                  </a:lnTo>
                  <a:lnTo>
                    <a:pt x="27" y="321"/>
                  </a:lnTo>
                  <a:lnTo>
                    <a:pt x="27" y="326"/>
                  </a:lnTo>
                  <a:lnTo>
                    <a:pt x="30" y="331"/>
                  </a:lnTo>
                  <a:lnTo>
                    <a:pt x="30" y="331"/>
                  </a:lnTo>
                  <a:lnTo>
                    <a:pt x="33" y="336"/>
                  </a:lnTo>
                  <a:lnTo>
                    <a:pt x="38" y="339"/>
                  </a:lnTo>
                  <a:lnTo>
                    <a:pt x="43" y="341"/>
                  </a:lnTo>
                  <a:lnTo>
                    <a:pt x="49" y="342"/>
                  </a:lnTo>
                  <a:lnTo>
                    <a:pt x="49" y="342"/>
                  </a:lnTo>
                  <a:lnTo>
                    <a:pt x="47" y="348"/>
                  </a:lnTo>
                  <a:lnTo>
                    <a:pt x="47" y="352"/>
                  </a:lnTo>
                  <a:lnTo>
                    <a:pt x="49" y="358"/>
                  </a:lnTo>
                  <a:lnTo>
                    <a:pt x="52" y="363"/>
                  </a:lnTo>
                  <a:lnTo>
                    <a:pt x="52" y="363"/>
                  </a:lnTo>
                  <a:lnTo>
                    <a:pt x="56" y="367"/>
                  </a:lnTo>
                  <a:lnTo>
                    <a:pt x="62" y="369"/>
                  </a:lnTo>
                  <a:lnTo>
                    <a:pt x="66" y="370"/>
                  </a:lnTo>
                  <a:lnTo>
                    <a:pt x="72" y="370"/>
                  </a:lnTo>
                  <a:lnTo>
                    <a:pt x="72" y="370"/>
                  </a:lnTo>
                  <a:lnTo>
                    <a:pt x="72" y="376"/>
                  </a:lnTo>
                  <a:lnTo>
                    <a:pt x="73" y="381"/>
                  </a:lnTo>
                  <a:lnTo>
                    <a:pt x="76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90" y="395"/>
                  </a:lnTo>
                  <a:lnTo>
                    <a:pt x="95" y="395"/>
                  </a:lnTo>
                  <a:lnTo>
                    <a:pt x="100" y="394"/>
                  </a:lnTo>
                  <a:lnTo>
                    <a:pt x="100" y="394"/>
                  </a:lnTo>
                  <a:lnTo>
                    <a:pt x="100" y="400"/>
                  </a:lnTo>
                  <a:lnTo>
                    <a:pt x="103" y="404"/>
                  </a:lnTo>
                  <a:lnTo>
                    <a:pt x="106" y="409"/>
                  </a:lnTo>
                  <a:lnTo>
                    <a:pt x="111" y="413"/>
                  </a:lnTo>
                  <a:lnTo>
                    <a:pt x="111" y="413"/>
                  </a:lnTo>
                  <a:lnTo>
                    <a:pt x="116" y="414"/>
                  </a:lnTo>
                  <a:lnTo>
                    <a:pt x="122" y="415"/>
                  </a:lnTo>
                  <a:lnTo>
                    <a:pt x="126" y="414"/>
                  </a:lnTo>
                  <a:lnTo>
                    <a:pt x="132" y="411"/>
                  </a:lnTo>
                  <a:lnTo>
                    <a:pt x="132" y="411"/>
                  </a:lnTo>
                  <a:lnTo>
                    <a:pt x="133" y="417"/>
                  </a:lnTo>
                  <a:lnTo>
                    <a:pt x="137" y="422"/>
                  </a:lnTo>
                  <a:lnTo>
                    <a:pt x="140" y="425"/>
                  </a:lnTo>
                  <a:lnTo>
                    <a:pt x="145" y="428"/>
                  </a:lnTo>
                  <a:lnTo>
                    <a:pt x="145" y="428"/>
                  </a:lnTo>
                  <a:lnTo>
                    <a:pt x="151" y="429"/>
                  </a:lnTo>
                  <a:lnTo>
                    <a:pt x="157" y="429"/>
                  </a:lnTo>
                  <a:lnTo>
                    <a:pt x="162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3" y="438"/>
                  </a:lnTo>
                  <a:lnTo>
                    <a:pt x="183" y="438"/>
                  </a:lnTo>
                  <a:lnTo>
                    <a:pt x="189" y="438"/>
                  </a:lnTo>
                  <a:lnTo>
                    <a:pt x="194" y="437"/>
                  </a:lnTo>
                  <a:lnTo>
                    <a:pt x="198" y="435"/>
                  </a:lnTo>
                  <a:lnTo>
                    <a:pt x="203" y="431"/>
                  </a:lnTo>
                  <a:lnTo>
                    <a:pt x="203" y="431"/>
                  </a:lnTo>
                  <a:lnTo>
                    <a:pt x="206" y="435"/>
                  </a:lnTo>
                  <a:lnTo>
                    <a:pt x="210" y="438"/>
                  </a:lnTo>
                  <a:lnTo>
                    <a:pt x="215" y="441"/>
                  </a:lnTo>
                  <a:lnTo>
                    <a:pt x="221" y="442"/>
                  </a:lnTo>
                  <a:lnTo>
                    <a:pt x="221" y="442"/>
                  </a:lnTo>
                  <a:lnTo>
                    <a:pt x="227" y="441"/>
                  </a:lnTo>
                  <a:lnTo>
                    <a:pt x="231" y="438"/>
                  </a:lnTo>
                  <a:lnTo>
                    <a:pt x="236" y="435"/>
                  </a:lnTo>
                  <a:lnTo>
                    <a:pt x="239" y="431"/>
                  </a:lnTo>
                  <a:lnTo>
                    <a:pt x="239" y="431"/>
                  </a:lnTo>
                  <a:lnTo>
                    <a:pt x="243" y="435"/>
                  </a:lnTo>
                  <a:lnTo>
                    <a:pt x="248" y="437"/>
                  </a:lnTo>
                  <a:lnTo>
                    <a:pt x="254" y="438"/>
                  </a:lnTo>
                  <a:lnTo>
                    <a:pt x="260" y="438"/>
                  </a:lnTo>
                  <a:lnTo>
                    <a:pt x="260" y="438"/>
                  </a:lnTo>
                  <a:lnTo>
                    <a:pt x="264" y="436"/>
                  </a:lnTo>
                  <a:lnTo>
                    <a:pt x="269" y="434"/>
                  </a:lnTo>
                  <a:lnTo>
                    <a:pt x="272" y="429"/>
                  </a:lnTo>
                  <a:lnTo>
                    <a:pt x="276" y="424"/>
                  </a:lnTo>
                  <a:lnTo>
                    <a:pt x="276" y="424"/>
                  </a:lnTo>
                  <a:lnTo>
                    <a:pt x="280" y="428"/>
                  </a:lnTo>
                  <a:lnTo>
                    <a:pt x="285" y="429"/>
                  </a:lnTo>
                  <a:lnTo>
                    <a:pt x="291" y="429"/>
                  </a:lnTo>
                  <a:lnTo>
                    <a:pt x="296" y="428"/>
                  </a:lnTo>
                  <a:lnTo>
                    <a:pt x="296" y="428"/>
                  </a:lnTo>
                  <a:lnTo>
                    <a:pt x="302" y="425"/>
                  </a:lnTo>
                  <a:lnTo>
                    <a:pt x="305" y="422"/>
                  </a:lnTo>
                  <a:lnTo>
                    <a:pt x="308" y="417"/>
                  </a:lnTo>
                  <a:lnTo>
                    <a:pt x="310" y="411"/>
                  </a:lnTo>
                  <a:lnTo>
                    <a:pt x="310" y="411"/>
                  </a:lnTo>
                  <a:lnTo>
                    <a:pt x="315" y="414"/>
                  </a:lnTo>
                  <a:lnTo>
                    <a:pt x="321" y="415"/>
                  </a:lnTo>
                  <a:lnTo>
                    <a:pt x="326" y="414"/>
                  </a:lnTo>
                  <a:lnTo>
                    <a:pt x="331" y="413"/>
                  </a:lnTo>
                  <a:lnTo>
                    <a:pt x="331" y="413"/>
                  </a:lnTo>
                  <a:lnTo>
                    <a:pt x="336" y="409"/>
                  </a:lnTo>
                  <a:lnTo>
                    <a:pt x="340" y="404"/>
                  </a:lnTo>
                  <a:lnTo>
                    <a:pt x="341" y="400"/>
                  </a:lnTo>
                  <a:lnTo>
                    <a:pt x="342" y="394"/>
                  </a:lnTo>
                  <a:lnTo>
                    <a:pt x="342" y="394"/>
                  </a:lnTo>
                  <a:lnTo>
                    <a:pt x="347" y="395"/>
                  </a:lnTo>
                  <a:lnTo>
                    <a:pt x="353" y="395"/>
                  </a:lnTo>
                  <a:lnTo>
                    <a:pt x="359" y="392"/>
                  </a:lnTo>
                  <a:lnTo>
                    <a:pt x="363" y="390"/>
                  </a:lnTo>
                  <a:lnTo>
                    <a:pt x="363" y="390"/>
                  </a:lnTo>
                  <a:lnTo>
                    <a:pt x="367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70" y="370"/>
                  </a:lnTo>
                  <a:lnTo>
                    <a:pt x="370" y="370"/>
                  </a:lnTo>
                  <a:lnTo>
                    <a:pt x="375" y="370"/>
                  </a:lnTo>
                  <a:lnTo>
                    <a:pt x="381" y="369"/>
                  </a:lnTo>
                  <a:lnTo>
                    <a:pt x="386" y="367"/>
                  </a:lnTo>
                  <a:lnTo>
                    <a:pt x="390" y="363"/>
                  </a:lnTo>
                  <a:lnTo>
                    <a:pt x="390" y="363"/>
                  </a:lnTo>
                  <a:lnTo>
                    <a:pt x="393" y="358"/>
                  </a:lnTo>
                  <a:lnTo>
                    <a:pt x="395" y="352"/>
                  </a:lnTo>
                  <a:lnTo>
                    <a:pt x="395" y="348"/>
                  </a:lnTo>
                  <a:lnTo>
                    <a:pt x="394" y="342"/>
                  </a:lnTo>
                  <a:lnTo>
                    <a:pt x="394" y="342"/>
                  </a:lnTo>
                  <a:lnTo>
                    <a:pt x="399" y="341"/>
                  </a:lnTo>
                  <a:lnTo>
                    <a:pt x="404" y="339"/>
                  </a:lnTo>
                  <a:lnTo>
                    <a:pt x="408" y="336"/>
                  </a:lnTo>
                  <a:lnTo>
                    <a:pt x="412" y="331"/>
                  </a:lnTo>
                  <a:lnTo>
                    <a:pt x="412" y="331"/>
                  </a:lnTo>
                  <a:lnTo>
                    <a:pt x="414" y="326"/>
                  </a:lnTo>
                  <a:lnTo>
                    <a:pt x="415" y="321"/>
                  </a:lnTo>
                  <a:lnTo>
                    <a:pt x="414" y="315"/>
                  </a:lnTo>
                  <a:lnTo>
                    <a:pt x="412" y="310"/>
                  </a:lnTo>
                  <a:lnTo>
                    <a:pt x="412" y="310"/>
                  </a:lnTo>
                  <a:lnTo>
                    <a:pt x="417" y="309"/>
                  </a:lnTo>
                  <a:lnTo>
                    <a:pt x="422" y="305"/>
                  </a:lnTo>
                  <a:lnTo>
                    <a:pt x="426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9" y="291"/>
                  </a:lnTo>
                  <a:lnTo>
                    <a:pt x="429" y="285"/>
                  </a:lnTo>
                  <a:lnTo>
                    <a:pt x="428" y="281"/>
                  </a:lnTo>
                  <a:lnTo>
                    <a:pt x="425" y="276"/>
                  </a:lnTo>
                  <a:lnTo>
                    <a:pt x="425" y="276"/>
                  </a:lnTo>
                  <a:lnTo>
                    <a:pt x="429" y="273"/>
                  </a:lnTo>
                  <a:lnTo>
                    <a:pt x="434" y="269"/>
                  </a:lnTo>
                  <a:lnTo>
                    <a:pt x="436" y="265"/>
                  </a:lnTo>
                  <a:lnTo>
                    <a:pt x="439" y="259"/>
                  </a:lnTo>
                  <a:lnTo>
                    <a:pt x="439" y="259"/>
                  </a:lnTo>
                  <a:lnTo>
                    <a:pt x="439" y="253"/>
                  </a:lnTo>
                  <a:lnTo>
                    <a:pt x="437" y="249"/>
                  </a:lnTo>
                  <a:lnTo>
                    <a:pt x="435" y="243"/>
                  </a:lnTo>
                  <a:lnTo>
                    <a:pt x="430" y="239"/>
                  </a:lnTo>
                  <a:lnTo>
                    <a:pt x="430" y="239"/>
                  </a:lnTo>
                  <a:close/>
                </a:path>
              </a:pathLst>
            </a:custGeom>
            <a:solidFill>
              <a:srgbClr val="9680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endParaRPr>
            </a:p>
          </p:txBody>
        </p:sp>
        <p:sp>
          <p:nvSpPr>
            <p:cNvPr id="73" name="Freeform 22"/>
            <p:cNvSpPr>
              <a:spLocks/>
            </p:cNvSpPr>
            <p:nvPr userDrawn="1"/>
          </p:nvSpPr>
          <p:spPr bwMode="auto">
            <a:xfrm>
              <a:off x="7912376" y="2815967"/>
              <a:ext cx="468405" cy="470845"/>
            </a:xfrm>
            <a:custGeom>
              <a:avLst/>
              <a:gdLst>
                <a:gd name="T0" fmla="*/ 385 w 385"/>
                <a:gd name="T1" fmla="*/ 192 h 386"/>
                <a:gd name="T2" fmla="*/ 381 w 385"/>
                <a:gd name="T3" fmla="*/ 231 h 386"/>
                <a:gd name="T4" fmla="*/ 370 w 385"/>
                <a:gd name="T5" fmla="*/ 268 h 386"/>
                <a:gd name="T6" fmla="*/ 352 w 385"/>
                <a:gd name="T7" fmla="*/ 301 h 386"/>
                <a:gd name="T8" fmla="*/ 328 w 385"/>
                <a:gd name="T9" fmla="*/ 329 h 386"/>
                <a:gd name="T10" fmla="*/ 300 w 385"/>
                <a:gd name="T11" fmla="*/ 353 h 386"/>
                <a:gd name="T12" fmla="*/ 267 w 385"/>
                <a:gd name="T13" fmla="*/ 370 h 386"/>
                <a:gd name="T14" fmla="*/ 231 w 385"/>
                <a:gd name="T15" fmla="*/ 382 h 386"/>
                <a:gd name="T16" fmla="*/ 192 w 385"/>
                <a:gd name="T17" fmla="*/ 386 h 386"/>
                <a:gd name="T18" fmla="*/ 173 w 385"/>
                <a:gd name="T19" fmla="*/ 385 h 386"/>
                <a:gd name="T20" fmla="*/ 135 w 385"/>
                <a:gd name="T21" fmla="*/ 377 h 386"/>
                <a:gd name="T22" fmla="*/ 100 w 385"/>
                <a:gd name="T23" fmla="*/ 362 h 386"/>
                <a:gd name="T24" fmla="*/ 69 w 385"/>
                <a:gd name="T25" fmla="*/ 342 h 386"/>
                <a:gd name="T26" fmla="*/ 43 w 385"/>
                <a:gd name="T27" fmla="*/ 315 h 386"/>
                <a:gd name="T28" fmla="*/ 22 w 385"/>
                <a:gd name="T29" fmla="*/ 284 h 386"/>
                <a:gd name="T30" fmla="*/ 8 w 385"/>
                <a:gd name="T31" fmla="*/ 250 h 386"/>
                <a:gd name="T32" fmla="*/ 1 w 385"/>
                <a:gd name="T33" fmla="*/ 212 h 386"/>
                <a:gd name="T34" fmla="*/ 0 w 385"/>
                <a:gd name="T35" fmla="*/ 192 h 386"/>
                <a:gd name="T36" fmla="*/ 3 w 385"/>
                <a:gd name="T37" fmla="*/ 154 h 386"/>
                <a:gd name="T38" fmla="*/ 15 w 385"/>
                <a:gd name="T39" fmla="*/ 118 h 386"/>
                <a:gd name="T40" fmla="*/ 33 w 385"/>
                <a:gd name="T41" fmla="*/ 85 h 386"/>
                <a:gd name="T42" fmla="*/ 56 w 385"/>
                <a:gd name="T43" fmla="*/ 57 h 386"/>
                <a:gd name="T44" fmla="*/ 84 w 385"/>
                <a:gd name="T45" fmla="*/ 33 h 386"/>
                <a:gd name="T46" fmla="*/ 117 w 385"/>
                <a:gd name="T47" fmla="*/ 16 h 386"/>
                <a:gd name="T48" fmla="*/ 153 w 385"/>
                <a:gd name="T49" fmla="*/ 4 h 386"/>
                <a:gd name="T50" fmla="*/ 192 w 385"/>
                <a:gd name="T51" fmla="*/ 0 h 386"/>
                <a:gd name="T52" fmla="*/ 212 w 385"/>
                <a:gd name="T53" fmla="*/ 1 h 386"/>
                <a:gd name="T54" fmla="*/ 249 w 385"/>
                <a:gd name="T55" fmla="*/ 9 h 386"/>
                <a:gd name="T56" fmla="*/ 284 w 385"/>
                <a:gd name="T57" fmla="*/ 24 h 386"/>
                <a:gd name="T58" fmla="*/ 314 w 385"/>
                <a:gd name="T59" fmla="*/ 44 h 386"/>
                <a:gd name="T60" fmla="*/ 341 w 385"/>
                <a:gd name="T61" fmla="*/ 70 h 386"/>
                <a:gd name="T62" fmla="*/ 361 w 385"/>
                <a:gd name="T63" fmla="*/ 100 h 386"/>
                <a:gd name="T64" fmla="*/ 377 w 385"/>
                <a:gd name="T65" fmla="*/ 136 h 386"/>
                <a:gd name="T66" fmla="*/ 384 w 385"/>
                <a:gd name="T67" fmla="*/ 174 h 386"/>
                <a:gd name="T68" fmla="*/ 385 w 385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5" h="386">
                  <a:moveTo>
                    <a:pt x="385" y="192"/>
                  </a:moveTo>
                  <a:lnTo>
                    <a:pt x="385" y="192"/>
                  </a:lnTo>
                  <a:lnTo>
                    <a:pt x="384" y="212"/>
                  </a:lnTo>
                  <a:lnTo>
                    <a:pt x="381" y="231"/>
                  </a:lnTo>
                  <a:lnTo>
                    <a:pt x="377" y="250"/>
                  </a:lnTo>
                  <a:lnTo>
                    <a:pt x="370" y="268"/>
                  </a:lnTo>
                  <a:lnTo>
                    <a:pt x="361" y="284"/>
                  </a:lnTo>
                  <a:lnTo>
                    <a:pt x="352" y="301"/>
                  </a:lnTo>
                  <a:lnTo>
                    <a:pt x="341" y="315"/>
                  </a:lnTo>
                  <a:lnTo>
                    <a:pt x="328" y="329"/>
                  </a:lnTo>
                  <a:lnTo>
                    <a:pt x="314" y="342"/>
                  </a:lnTo>
                  <a:lnTo>
                    <a:pt x="300" y="353"/>
                  </a:lnTo>
                  <a:lnTo>
                    <a:pt x="284" y="362"/>
                  </a:lnTo>
                  <a:lnTo>
                    <a:pt x="267" y="370"/>
                  </a:lnTo>
                  <a:lnTo>
                    <a:pt x="249" y="377"/>
                  </a:lnTo>
                  <a:lnTo>
                    <a:pt x="231" y="382"/>
                  </a:lnTo>
                  <a:lnTo>
                    <a:pt x="212" y="385"/>
                  </a:lnTo>
                  <a:lnTo>
                    <a:pt x="192" y="386"/>
                  </a:lnTo>
                  <a:lnTo>
                    <a:pt x="192" y="386"/>
                  </a:lnTo>
                  <a:lnTo>
                    <a:pt x="173" y="385"/>
                  </a:lnTo>
                  <a:lnTo>
                    <a:pt x="153" y="382"/>
                  </a:lnTo>
                  <a:lnTo>
                    <a:pt x="135" y="377"/>
                  </a:lnTo>
                  <a:lnTo>
                    <a:pt x="117" y="370"/>
                  </a:lnTo>
                  <a:lnTo>
                    <a:pt x="100" y="362"/>
                  </a:lnTo>
                  <a:lnTo>
                    <a:pt x="84" y="353"/>
                  </a:lnTo>
                  <a:lnTo>
                    <a:pt x="69" y="342"/>
                  </a:lnTo>
                  <a:lnTo>
                    <a:pt x="56" y="329"/>
                  </a:lnTo>
                  <a:lnTo>
                    <a:pt x="43" y="315"/>
                  </a:lnTo>
                  <a:lnTo>
                    <a:pt x="33" y="301"/>
                  </a:lnTo>
                  <a:lnTo>
                    <a:pt x="22" y="284"/>
                  </a:lnTo>
                  <a:lnTo>
                    <a:pt x="15" y="268"/>
                  </a:lnTo>
                  <a:lnTo>
                    <a:pt x="8" y="250"/>
                  </a:lnTo>
                  <a:lnTo>
                    <a:pt x="3" y="231"/>
                  </a:lnTo>
                  <a:lnTo>
                    <a:pt x="1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1" y="174"/>
                  </a:lnTo>
                  <a:lnTo>
                    <a:pt x="3" y="154"/>
                  </a:lnTo>
                  <a:lnTo>
                    <a:pt x="8" y="136"/>
                  </a:lnTo>
                  <a:lnTo>
                    <a:pt x="15" y="118"/>
                  </a:lnTo>
                  <a:lnTo>
                    <a:pt x="22" y="100"/>
                  </a:lnTo>
                  <a:lnTo>
                    <a:pt x="33" y="85"/>
                  </a:lnTo>
                  <a:lnTo>
                    <a:pt x="43" y="70"/>
                  </a:lnTo>
                  <a:lnTo>
                    <a:pt x="56" y="57"/>
                  </a:lnTo>
                  <a:lnTo>
                    <a:pt x="69" y="44"/>
                  </a:lnTo>
                  <a:lnTo>
                    <a:pt x="84" y="33"/>
                  </a:lnTo>
                  <a:lnTo>
                    <a:pt x="100" y="24"/>
                  </a:lnTo>
                  <a:lnTo>
                    <a:pt x="117" y="16"/>
                  </a:lnTo>
                  <a:lnTo>
                    <a:pt x="135" y="9"/>
                  </a:lnTo>
                  <a:lnTo>
                    <a:pt x="153" y="4"/>
                  </a:lnTo>
                  <a:lnTo>
                    <a:pt x="173" y="1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12" y="1"/>
                  </a:lnTo>
                  <a:lnTo>
                    <a:pt x="231" y="4"/>
                  </a:lnTo>
                  <a:lnTo>
                    <a:pt x="249" y="9"/>
                  </a:lnTo>
                  <a:lnTo>
                    <a:pt x="267" y="16"/>
                  </a:lnTo>
                  <a:lnTo>
                    <a:pt x="284" y="24"/>
                  </a:lnTo>
                  <a:lnTo>
                    <a:pt x="300" y="33"/>
                  </a:lnTo>
                  <a:lnTo>
                    <a:pt x="314" y="44"/>
                  </a:lnTo>
                  <a:lnTo>
                    <a:pt x="328" y="57"/>
                  </a:lnTo>
                  <a:lnTo>
                    <a:pt x="341" y="70"/>
                  </a:lnTo>
                  <a:lnTo>
                    <a:pt x="352" y="85"/>
                  </a:lnTo>
                  <a:lnTo>
                    <a:pt x="361" y="100"/>
                  </a:lnTo>
                  <a:lnTo>
                    <a:pt x="370" y="118"/>
                  </a:lnTo>
                  <a:lnTo>
                    <a:pt x="377" y="136"/>
                  </a:lnTo>
                  <a:lnTo>
                    <a:pt x="381" y="154"/>
                  </a:lnTo>
                  <a:lnTo>
                    <a:pt x="384" y="174"/>
                  </a:lnTo>
                  <a:lnTo>
                    <a:pt x="385" y="192"/>
                  </a:lnTo>
                  <a:lnTo>
                    <a:pt x="385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endParaRPr>
            </a:p>
          </p:txBody>
        </p:sp>
        <p:sp>
          <p:nvSpPr>
            <p:cNvPr id="74" name="Freeform 6"/>
            <p:cNvSpPr>
              <a:spLocks noEditPoints="1"/>
            </p:cNvSpPr>
            <p:nvPr/>
          </p:nvSpPr>
          <p:spPr bwMode="auto">
            <a:xfrm>
              <a:off x="8055914" y="2919370"/>
              <a:ext cx="181328" cy="264039"/>
            </a:xfrm>
            <a:custGeom>
              <a:avLst/>
              <a:gdLst>
                <a:gd name="T0" fmla="*/ 62 w 342"/>
                <a:gd name="T1" fmla="*/ 0 h 498"/>
                <a:gd name="T2" fmla="*/ 50 w 342"/>
                <a:gd name="T3" fmla="*/ 2 h 498"/>
                <a:gd name="T4" fmla="*/ 28 w 342"/>
                <a:gd name="T5" fmla="*/ 12 h 498"/>
                <a:gd name="T6" fmla="*/ 12 w 342"/>
                <a:gd name="T7" fmla="*/ 28 h 498"/>
                <a:gd name="T8" fmla="*/ 2 w 342"/>
                <a:gd name="T9" fmla="*/ 50 h 498"/>
                <a:gd name="T10" fmla="*/ 0 w 342"/>
                <a:gd name="T11" fmla="*/ 436 h 498"/>
                <a:gd name="T12" fmla="*/ 2 w 342"/>
                <a:gd name="T13" fmla="*/ 448 h 498"/>
                <a:gd name="T14" fmla="*/ 12 w 342"/>
                <a:gd name="T15" fmla="*/ 472 h 498"/>
                <a:gd name="T16" fmla="*/ 28 w 342"/>
                <a:gd name="T17" fmla="*/ 488 h 498"/>
                <a:gd name="T18" fmla="*/ 50 w 342"/>
                <a:gd name="T19" fmla="*/ 498 h 498"/>
                <a:gd name="T20" fmla="*/ 280 w 342"/>
                <a:gd name="T21" fmla="*/ 498 h 498"/>
                <a:gd name="T22" fmla="*/ 294 w 342"/>
                <a:gd name="T23" fmla="*/ 498 h 498"/>
                <a:gd name="T24" fmla="*/ 316 w 342"/>
                <a:gd name="T25" fmla="*/ 488 h 498"/>
                <a:gd name="T26" fmla="*/ 332 w 342"/>
                <a:gd name="T27" fmla="*/ 472 h 498"/>
                <a:gd name="T28" fmla="*/ 342 w 342"/>
                <a:gd name="T29" fmla="*/ 448 h 498"/>
                <a:gd name="T30" fmla="*/ 342 w 342"/>
                <a:gd name="T31" fmla="*/ 62 h 498"/>
                <a:gd name="T32" fmla="*/ 342 w 342"/>
                <a:gd name="T33" fmla="*/ 50 h 498"/>
                <a:gd name="T34" fmla="*/ 332 w 342"/>
                <a:gd name="T35" fmla="*/ 28 h 498"/>
                <a:gd name="T36" fmla="*/ 316 w 342"/>
                <a:gd name="T37" fmla="*/ 12 h 498"/>
                <a:gd name="T38" fmla="*/ 294 w 342"/>
                <a:gd name="T39" fmla="*/ 2 h 498"/>
                <a:gd name="T40" fmla="*/ 280 w 342"/>
                <a:gd name="T41" fmla="*/ 0 h 498"/>
                <a:gd name="T42" fmla="*/ 218 w 342"/>
                <a:gd name="T43" fmla="*/ 32 h 498"/>
                <a:gd name="T44" fmla="*/ 224 w 342"/>
                <a:gd name="T45" fmla="*/ 32 h 498"/>
                <a:gd name="T46" fmla="*/ 232 w 342"/>
                <a:gd name="T47" fmla="*/ 42 h 498"/>
                <a:gd name="T48" fmla="*/ 234 w 342"/>
                <a:gd name="T49" fmla="*/ 48 h 498"/>
                <a:gd name="T50" fmla="*/ 230 w 342"/>
                <a:gd name="T51" fmla="*/ 58 h 498"/>
                <a:gd name="T52" fmla="*/ 218 w 342"/>
                <a:gd name="T53" fmla="*/ 62 h 498"/>
                <a:gd name="T54" fmla="*/ 124 w 342"/>
                <a:gd name="T55" fmla="*/ 62 h 498"/>
                <a:gd name="T56" fmla="*/ 114 w 342"/>
                <a:gd name="T57" fmla="*/ 58 h 498"/>
                <a:gd name="T58" fmla="*/ 110 w 342"/>
                <a:gd name="T59" fmla="*/ 48 h 498"/>
                <a:gd name="T60" fmla="*/ 110 w 342"/>
                <a:gd name="T61" fmla="*/ 42 h 498"/>
                <a:gd name="T62" fmla="*/ 118 w 342"/>
                <a:gd name="T63" fmla="*/ 32 h 498"/>
                <a:gd name="T64" fmla="*/ 124 w 342"/>
                <a:gd name="T65" fmla="*/ 32 h 498"/>
                <a:gd name="T66" fmla="*/ 172 w 342"/>
                <a:gd name="T67" fmla="*/ 476 h 498"/>
                <a:gd name="T68" fmla="*/ 154 w 342"/>
                <a:gd name="T69" fmla="*/ 470 h 498"/>
                <a:gd name="T70" fmla="*/ 148 w 342"/>
                <a:gd name="T71" fmla="*/ 452 h 498"/>
                <a:gd name="T72" fmla="*/ 150 w 342"/>
                <a:gd name="T73" fmla="*/ 442 h 498"/>
                <a:gd name="T74" fmla="*/ 162 w 342"/>
                <a:gd name="T75" fmla="*/ 430 h 498"/>
                <a:gd name="T76" fmla="*/ 172 w 342"/>
                <a:gd name="T77" fmla="*/ 428 h 498"/>
                <a:gd name="T78" fmla="*/ 188 w 342"/>
                <a:gd name="T79" fmla="*/ 434 h 498"/>
                <a:gd name="T80" fmla="*/ 196 w 342"/>
                <a:gd name="T81" fmla="*/ 452 h 498"/>
                <a:gd name="T82" fmla="*/ 194 w 342"/>
                <a:gd name="T83" fmla="*/ 462 h 498"/>
                <a:gd name="T84" fmla="*/ 182 w 342"/>
                <a:gd name="T85" fmla="*/ 474 h 498"/>
                <a:gd name="T86" fmla="*/ 172 w 342"/>
                <a:gd name="T87" fmla="*/ 476 h 498"/>
                <a:gd name="T88" fmla="*/ 62 w 342"/>
                <a:gd name="T89" fmla="*/ 406 h 498"/>
                <a:gd name="T90" fmla="*/ 280 w 342"/>
                <a:gd name="T91" fmla="*/ 94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42" h="498">
                  <a:moveTo>
                    <a:pt x="280" y="0"/>
                  </a:moveTo>
                  <a:lnTo>
                    <a:pt x="62" y="0"/>
                  </a:lnTo>
                  <a:lnTo>
                    <a:pt x="62" y="0"/>
                  </a:lnTo>
                  <a:lnTo>
                    <a:pt x="50" y="2"/>
                  </a:lnTo>
                  <a:lnTo>
                    <a:pt x="38" y="6"/>
                  </a:lnTo>
                  <a:lnTo>
                    <a:pt x="28" y="12"/>
                  </a:lnTo>
                  <a:lnTo>
                    <a:pt x="18" y="18"/>
                  </a:lnTo>
                  <a:lnTo>
                    <a:pt x="12" y="28"/>
                  </a:lnTo>
                  <a:lnTo>
                    <a:pt x="6" y="38"/>
                  </a:lnTo>
                  <a:lnTo>
                    <a:pt x="2" y="50"/>
                  </a:lnTo>
                  <a:lnTo>
                    <a:pt x="0" y="62"/>
                  </a:lnTo>
                  <a:lnTo>
                    <a:pt x="0" y="436"/>
                  </a:lnTo>
                  <a:lnTo>
                    <a:pt x="0" y="436"/>
                  </a:lnTo>
                  <a:lnTo>
                    <a:pt x="2" y="448"/>
                  </a:lnTo>
                  <a:lnTo>
                    <a:pt x="6" y="460"/>
                  </a:lnTo>
                  <a:lnTo>
                    <a:pt x="12" y="472"/>
                  </a:lnTo>
                  <a:lnTo>
                    <a:pt x="18" y="480"/>
                  </a:lnTo>
                  <a:lnTo>
                    <a:pt x="28" y="488"/>
                  </a:lnTo>
                  <a:lnTo>
                    <a:pt x="38" y="494"/>
                  </a:lnTo>
                  <a:lnTo>
                    <a:pt x="50" y="498"/>
                  </a:lnTo>
                  <a:lnTo>
                    <a:pt x="62" y="498"/>
                  </a:lnTo>
                  <a:lnTo>
                    <a:pt x="280" y="498"/>
                  </a:lnTo>
                  <a:lnTo>
                    <a:pt x="280" y="498"/>
                  </a:lnTo>
                  <a:lnTo>
                    <a:pt x="294" y="498"/>
                  </a:lnTo>
                  <a:lnTo>
                    <a:pt x="304" y="494"/>
                  </a:lnTo>
                  <a:lnTo>
                    <a:pt x="316" y="488"/>
                  </a:lnTo>
                  <a:lnTo>
                    <a:pt x="324" y="480"/>
                  </a:lnTo>
                  <a:lnTo>
                    <a:pt x="332" y="472"/>
                  </a:lnTo>
                  <a:lnTo>
                    <a:pt x="338" y="460"/>
                  </a:lnTo>
                  <a:lnTo>
                    <a:pt x="342" y="448"/>
                  </a:lnTo>
                  <a:lnTo>
                    <a:pt x="342" y="436"/>
                  </a:lnTo>
                  <a:lnTo>
                    <a:pt x="342" y="62"/>
                  </a:lnTo>
                  <a:lnTo>
                    <a:pt x="342" y="62"/>
                  </a:lnTo>
                  <a:lnTo>
                    <a:pt x="342" y="50"/>
                  </a:lnTo>
                  <a:lnTo>
                    <a:pt x="338" y="38"/>
                  </a:lnTo>
                  <a:lnTo>
                    <a:pt x="332" y="28"/>
                  </a:lnTo>
                  <a:lnTo>
                    <a:pt x="324" y="18"/>
                  </a:lnTo>
                  <a:lnTo>
                    <a:pt x="316" y="12"/>
                  </a:lnTo>
                  <a:lnTo>
                    <a:pt x="304" y="6"/>
                  </a:lnTo>
                  <a:lnTo>
                    <a:pt x="294" y="2"/>
                  </a:lnTo>
                  <a:lnTo>
                    <a:pt x="280" y="0"/>
                  </a:lnTo>
                  <a:lnTo>
                    <a:pt x="280" y="0"/>
                  </a:lnTo>
                  <a:close/>
                  <a:moveTo>
                    <a:pt x="124" y="32"/>
                  </a:moveTo>
                  <a:lnTo>
                    <a:pt x="218" y="32"/>
                  </a:lnTo>
                  <a:lnTo>
                    <a:pt x="218" y="32"/>
                  </a:lnTo>
                  <a:lnTo>
                    <a:pt x="224" y="32"/>
                  </a:lnTo>
                  <a:lnTo>
                    <a:pt x="230" y="36"/>
                  </a:lnTo>
                  <a:lnTo>
                    <a:pt x="232" y="42"/>
                  </a:lnTo>
                  <a:lnTo>
                    <a:pt x="234" y="48"/>
                  </a:lnTo>
                  <a:lnTo>
                    <a:pt x="234" y="48"/>
                  </a:lnTo>
                  <a:lnTo>
                    <a:pt x="232" y="54"/>
                  </a:lnTo>
                  <a:lnTo>
                    <a:pt x="230" y="58"/>
                  </a:lnTo>
                  <a:lnTo>
                    <a:pt x="224" y="62"/>
                  </a:lnTo>
                  <a:lnTo>
                    <a:pt x="218" y="62"/>
                  </a:lnTo>
                  <a:lnTo>
                    <a:pt x="124" y="62"/>
                  </a:lnTo>
                  <a:lnTo>
                    <a:pt x="124" y="62"/>
                  </a:lnTo>
                  <a:lnTo>
                    <a:pt x="118" y="62"/>
                  </a:lnTo>
                  <a:lnTo>
                    <a:pt x="114" y="58"/>
                  </a:lnTo>
                  <a:lnTo>
                    <a:pt x="110" y="54"/>
                  </a:lnTo>
                  <a:lnTo>
                    <a:pt x="110" y="48"/>
                  </a:lnTo>
                  <a:lnTo>
                    <a:pt x="110" y="48"/>
                  </a:lnTo>
                  <a:lnTo>
                    <a:pt x="110" y="42"/>
                  </a:lnTo>
                  <a:lnTo>
                    <a:pt x="114" y="36"/>
                  </a:lnTo>
                  <a:lnTo>
                    <a:pt x="118" y="32"/>
                  </a:lnTo>
                  <a:lnTo>
                    <a:pt x="124" y="32"/>
                  </a:lnTo>
                  <a:lnTo>
                    <a:pt x="124" y="32"/>
                  </a:lnTo>
                  <a:close/>
                  <a:moveTo>
                    <a:pt x="172" y="476"/>
                  </a:moveTo>
                  <a:lnTo>
                    <a:pt x="172" y="476"/>
                  </a:lnTo>
                  <a:lnTo>
                    <a:pt x="162" y="474"/>
                  </a:lnTo>
                  <a:lnTo>
                    <a:pt x="154" y="470"/>
                  </a:lnTo>
                  <a:lnTo>
                    <a:pt x="150" y="462"/>
                  </a:lnTo>
                  <a:lnTo>
                    <a:pt x="148" y="452"/>
                  </a:lnTo>
                  <a:lnTo>
                    <a:pt x="148" y="452"/>
                  </a:lnTo>
                  <a:lnTo>
                    <a:pt x="150" y="442"/>
                  </a:lnTo>
                  <a:lnTo>
                    <a:pt x="154" y="434"/>
                  </a:lnTo>
                  <a:lnTo>
                    <a:pt x="162" y="430"/>
                  </a:lnTo>
                  <a:lnTo>
                    <a:pt x="172" y="428"/>
                  </a:lnTo>
                  <a:lnTo>
                    <a:pt x="172" y="428"/>
                  </a:lnTo>
                  <a:lnTo>
                    <a:pt x="182" y="430"/>
                  </a:lnTo>
                  <a:lnTo>
                    <a:pt x="188" y="434"/>
                  </a:lnTo>
                  <a:lnTo>
                    <a:pt x="194" y="442"/>
                  </a:lnTo>
                  <a:lnTo>
                    <a:pt x="196" y="452"/>
                  </a:lnTo>
                  <a:lnTo>
                    <a:pt x="196" y="452"/>
                  </a:lnTo>
                  <a:lnTo>
                    <a:pt x="194" y="462"/>
                  </a:lnTo>
                  <a:lnTo>
                    <a:pt x="188" y="470"/>
                  </a:lnTo>
                  <a:lnTo>
                    <a:pt x="182" y="474"/>
                  </a:lnTo>
                  <a:lnTo>
                    <a:pt x="172" y="476"/>
                  </a:lnTo>
                  <a:lnTo>
                    <a:pt x="172" y="476"/>
                  </a:lnTo>
                  <a:close/>
                  <a:moveTo>
                    <a:pt x="280" y="406"/>
                  </a:moveTo>
                  <a:lnTo>
                    <a:pt x="62" y="406"/>
                  </a:lnTo>
                  <a:lnTo>
                    <a:pt x="62" y="94"/>
                  </a:lnTo>
                  <a:lnTo>
                    <a:pt x="280" y="94"/>
                  </a:lnTo>
                  <a:lnTo>
                    <a:pt x="280" y="4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endParaRPr>
            </a:p>
          </p:txBody>
        </p:sp>
      </p:grpSp>
      <p:grpSp>
        <p:nvGrpSpPr>
          <p:cNvPr id="75" name="그룹 74"/>
          <p:cNvGrpSpPr/>
          <p:nvPr userDrawn="1"/>
        </p:nvGrpSpPr>
        <p:grpSpPr>
          <a:xfrm>
            <a:off x="5196824" y="6021288"/>
            <a:ext cx="465861" cy="350986"/>
            <a:chOff x="5580112" y="2781812"/>
            <a:chExt cx="536714" cy="539154"/>
          </a:xfrm>
        </p:grpSpPr>
        <p:sp>
          <p:nvSpPr>
            <p:cNvPr id="76" name="Freeform 5"/>
            <p:cNvSpPr>
              <a:spLocks/>
            </p:cNvSpPr>
            <p:nvPr userDrawn="1"/>
          </p:nvSpPr>
          <p:spPr bwMode="auto">
            <a:xfrm>
              <a:off x="5580112" y="2781812"/>
              <a:ext cx="536714" cy="539154"/>
            </a:xfrm>
            <a:custGeom>
              <a:avLst/>
              <a:gdLst>
                <a:gd name="T0" fmla="*/ 441 w 441"/>
                <a:gd name="T1" fmla="*/ 220 h 442"/>
                <a:gd name="T2" fmla="*/ 430 w 441"/>
                <a:gd name="T3" fmla="*/ 203 h 442"/>
                <a:gd name="T4" fmla="*/ 436 w 441"/>
                <a:gd name="T5" fmla="*/ 177 h 442"/>
                <a:gd name="T6" fmla="*/ 429 w 441"/>
                <a:gd name="T7" fmla="*/ 157 h 442"/>
                <a:gd name="T8" fmla="*/ 417 w 441"/>
                <a:gd name="T9" fmla="*/ 133 h 442"/>
                <a:gd name="T10" fmla="*/ 411 w 441"/>
                <a:gd name="T11" fmla="*/ 111 h 442"/>
                <a:gd name="T12" fmla="*/ 394 w 441"/>
                <a:gd name="T13" fmla="*/ 100 h 442"/>
                <a:gd name="T14" fmla="*/ 385 w 441"/>
                <a:gd name="T15" fmla="*/ 75 h 442"/>
                <a:gd name="T16" fmla="*/ 369 w 441"/>
                <a:gd name="T17" fmla="*/ 61 h 442"/>
                <a:gd name="T18" fmla="*/ 347 w 441"/>
                <a:gd name="T19" fmla="*/ 47 h 442"/>
                <a:gd name="T20" fmla="*/ 331 w 441"/>
                <a:gd name="T21" fmla="*/ 29 h 442"/>
                <a:gd name="T22" fmla="*/ 310 w 441"/>
                <a:gd name="T23" fmla="*/ 29 h 442"/>
                <a:gd name="T24" fmla="*/ 290 w 441"/>
                <a:gd name="T25" fmla="*/ 12 h 442"/>
                <a:gd name="T26" fmla="*/ 269 w 441"/>
                <a:gd name="T27" fmla="*/ 8 h 442"/>
                <a:gd name="T28" fmla="*/ 243 w 441"/>
                <a:gd name="T29" fmla="*/ 7 h 442"/>
                <a:gd name="T30" fmla="*/ 220 w 441"/>
                <a:gd name="T31" fmla="*/ 0 h 442"/>
                <a:gd name="T32" fmla="*/ 203 w 441"/>
                <a:gd name="T33" fmla="*/ 11 h 442"/>
                <a:gd name="T34" fmla="*/ 177 w 441"/>
                <a:gd name="T35" fmla="*/ 6 h 442"/>
                <a:gd name="T36" fmla="*/ 157 w 441"/>
                <a:gd name="T37" fmla="*/ 13 h 442"/>
                <a:gd name="T38" fmla="*/ 133 w 441"/>
                <a:gd name="T39" fmla="*/ 25 h 442"/>
                <a:gd name="T40" fmla="*/ 111 w 441"/>
                <a:gd name="T41" fmla="*/ 29 h 442"/>
                <a:gd name="T42" fmla="*/ 100 w 441"/>
                <a:gd name="T43" fmla="*/ 48 h 442"/>
                <a:gd name="T44" fmla="*/ 76 w 441"/>
                <a:gd name="T45" fmla="*/ 57 h 442"/>
                <a:gd name="T46" fmla="*/ 61 w 441"/>
                <a:gd name="T47" fmla="*/ 73 h 442"/>
                <a:gd name="T48" fmla="*/ 47 w 441"/>
                <a:gd name="T49" fmla="*/ 94 h 442"/>
                <a:gd name="T50" fmla="*/ 30 w 441"/>
                <a:gd name="T51" fmla="*/ 111 h 442"/>
                <a:gd name="T52" fmla="*/ 30 w 441"/>
                <a:gd name="T53" fmla="*/ 132 h 442"/>
                <a:gd name="T54" fmla="*/ 12 w 441"/>
                <a:gd name="T55" fmla="*/ 151 h 442"/>
                <a:gd name="T56" fmla="*/ 8 w 441"/>
                <a:gd name="T57" fmla="*/ 172 h 442"/>
                <a:gd name="T58" fmla="*/ 7 w 441"/>
                <a:gd name="T59" fmla="*/ 198 h 442"/>
                <a:gd name="T60" fmla="*/ 0 w 441"/>
                <a:gd name="T61" fmla="*/ 220 h 442"/>
                <a:gd name="T62" fmla="*/ 11 w 441"/>
                <a:gd name="T63" fmla="*/ 239 h 442"/>
                <a:gd name="T64" fmla="*/ 5 w 441"/>
                <a:gd name="T65" fmla="*/ 265 h 442"/>
                <a:gd name="T66" fmla="*/ 12 w 441"/>
                <a:gd name="T67" fmla="*/ 285 h 442"/>
                <a:gd name="T68" fmla="*/ 25 w 441"/>
                <a:gd name="T69" fmla="*/ 309 h 442"/>
                <a:gd name="T70" fmla="*/ 30 w 441"/>
                <a:gd name="T71" fmla="*/ 331 h 442"/>
                <a:gd name="T72" fmla="*/ 48 w 441"/>
                <a:gd name="T73" fmla="*/ 342 h 442"/>
                <a:gd name="T74" fmla="*/ 55 w 441"/>
                <a:gd name="T75" fmla="*/ 367 h 442"/>
                <a:gd name="T76" fmla="*/ 72 w 441"/>
                <a:gd name="T77" fmla="*/ 381 h 442"/>
                <a:gd name="T78" fmla="*/ 94 w 441"/>
                <a:gd name="T79" fmla="*/ 395 h 442"/>
                <a:gd name="T80" fmla="*/ 111 w 441"/>
                <a:gd name="T81" fmla="*/ 413 h 442"/>
                <a:gd name="T82" fmla="*/ 132 w 441"/>
                <a:gd name="T83" fmla="*/ 411 h 442"/>
                <a:gd name="T84" fmla="*/ 151 w 441"/>
                <a:gd name="T85" fmla="*/ 429 h 442"/>
                <a:gd name="T86" fmla="*/ 172 w 441"/>
                <a:gd name="T87" fmla="*/ 434 h 442"/>
                <a:gd name="T88" fmla="*/ 198 w 441"/>
                <a:gd name="T89" fmla="*/ 435 h 442"/>
                <a:gd name="T90" fmla="*/ 220 w 441"/>
                <a:gd name="T91" fmla="*/ 442 h 442"/>
                <a:gd name="T92" fmla="*/ 239 w 441"/>
                <a:gd name="T93" fmla="*/ 431 h 442"/>
                <a:gd name="T94" fmla="*/ 264 w 441"/>
                <a:gd name="T95" fmla="*/ 436 h 442"/>
                <a:gd name="T96" fmla="*/ 285 w 441"/>
                <a:gd name="T97" fmla="*/ 429 h 442"/>
                <a:gd name="T98" fmla="*/ 308 w 441"/>
                <a:gd name="T99" fmla="*/ 417 h 442"/>
                <a:gd name="T100" fmla="*/ 331 w 441"/>
                <a:gd name="T101" fmla="*/ 413 h 442"/>
                <a:gd name="T102" fmla="*/ 342 w 441"/>
                <a:gd name="T103" fmla="*/ 394 h 442"/>
                <a:gd name="T104" fmla="*/ 367 w 441"/>
                <a:gd name="T105" fmla="*/ 385 h 442"/>
                <a:gd name="T106" fmla="*/ 381 w 441"/>
                <a:gd name="T107" fmla="*/ 369 h 442"/>
                <a:gd name="T108" fmla="*/ 395 w 441"/>
                <a:gd name="T109" fmla="*/ 348 h 442"/>
                <a:gd name="T110" fmla="*/ 411 w 441"/>
                <a:gd name="T111" fmla="*/ 331 h 442"/>
                <a:gd name="T112" fmla="*/ 411 w 441"/>
                <a:gd name="T113" fmla="*/ 310 h 442"/>
                <a:gd name="T114" fmla="*/ 429 w 441"/>
                <a:gd name="T115" fmla="*/ 291 h 442"/>
                <a:gd name="T116" fmla="*/ 433 w 441"/>
                <a:gd name="T117" fmla="*/ 269 h 442"/>
                <a:gd name="T118" fmla="*/ 434 w 441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1" h="442">
                  <a:moveTo>
                    <a:pt x="430" y="239"/>
                  </a:moveTo>
                  <a:lnTo>
                    <a:pt x="430" y="239"/>
                  </a:lnTo>
                  <a:lnTo>
                    <a:pt x="435" y="236"/>
                  </a:lnTo>
                  <a:lnTo>
                    <a:pt x="438" y="232"/>
                  </a:lnTo>
                  <a:lnTo>
                    <a:pt x="441" y="226"/>
                  </a:lnTo>
                  <a:lnTo>
                    <a:pt x="441" y="220"/>
                  </a:lnTo>
                  <a:lnTo>
                    <a:pt x="441" y="220"/>
                  </a:lnTo>
                  <a:lnTo>
                    <a:pt x="441" y="216"/>
                  </a:lnTo>
                  <a:lnTo>
                    <a:pt x="438" y="210"/>
                  </a:lnTo>
                  <a:lnTo>
                    <a:pt x="435" y="206"/>
                  </a:lnTo>
                  <a:lnTo>
                    <a:pt x="430" y="203"/>
                  </a:lnTo>
                  <a:lnTo>
                    <a:pt x="430" y="203"/>
                  </a:lnTo>
                  <a:lnTo>
                    <a:pt x="434" y="198"/>
                  </a:lnTo>
                  <a:lnTo>
                    <a:pt x="437" y="193"/>
                  </a:lnTo>
                  <a:lnTo>
                    <a:pt x="438" y="189"/>
                  </a:lnTo>
                  <a:lnTo>
                    <a:pt x="437" y="183"/>
                  </a:lnTo>
                  <a:lnTo>
                    <a:pt x="437" y="183"/>
                  </a:lnTo>
                  <a:lnTo>
                    <a:pt x="436" y="177"/>
                  </a:lnTo>
                  <a:lnTo>
                    <a:pt x="433" y="172"/>
                  </a:lnTo>
                  <a:lnTo>
                    <a:pt x="429" y="169"/>
                  </a:lnTo>
                  <a:lnTo>
                    <a:pt x="424" y="166"/>
                  </a:lnTo>
                  <a:lnTo>
                    <a:pt x="424" y="166"/>
                  </a:lnTo>
                  <a:lnTo>
                    <a:pt x="427" y="161"/>
                  </a:lnTo>
                  <a:lnTo>
                    <a:pt x="429" y="157"/>
                  </a:lnTo>
                  <a:lnTo>
                    <a:pt x="429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6" y="140"/>
                  </a:lnTo>
                  <a:lnTo>
                    <a:pt x="422" y="137"/>
                  </a:lnTo>
                  <a:lnTo>
                    <a:pt x="417" y="133"/>
                  </a:lnTo>
                  <a:lnTo>
                    <a:pt x="411" y="132"/>
                  </a:lnTo>
                  <a:lnTo>
                    <a:pt x="411" y="132"/>
                  </a:lnTo>
                  <a:lnTo>
                    <a:pt x="414" y="127"/>
                  </a:lnTo>
                  <a:lnTo>
                    <a:pt x="415" y="121"/>
                  </a:lnTo>
                  <a:lnTo>
                    <a:pt x="414" y="116"/>
                  </a:lnTo>
                  <a:lnTo>
                    <a:pt x="411" y="111"/>
                  </a:lnTo>
                  <a:lnTo>
                    <a:pt x="411" y="111"/>
                  </a:lnTo>
                  <a:lnTo>
                    <a:pt x="408" y="106"/>
                  </a:lnTo>
                  <a:lnTo>
                    <a:pt x="404" y="103"/>
                  </a:lnTo>
                  <a:lnTo>
                    <a:pt x="398" y="100"/>
                  </a:lnTo>
                  <a:lnTo>
                    <a:pt x="394" y="100"/>
                  </a:lnTo>
                  <a:lnTo>
                    <a:pt x="394" y="100"/>
                  </a:lnTo>
                  <a:lnTo>
                    <a:pt x="395" y="94"/>
                  </a:lnTo>
                  <a:lnTo>
                    <a:pt x="394" y="90"/>
                  </a:lnTo>
                  <a:lnTo>
                    <a:pt x="393" y="84"/>
                  </a:lnTo>
                  <a:lnTo>
                    <a:pt x="390" y="79"/>
                  </a:lnTo>
                  <a:lnTo>
                    <a:pt x="390" y="79"/>
                  </a:lnTo>
                  <a:lnTo>
                    <a:pt x="385" y="75"/>
                  </a:lnTo>
                  <a:lnTo>
                    <a:pt x="381" y="73"/>
                  </a:lnTo>
                  <a:lnTo>
                    <a:pt x="375" y="72"/>
                  </a:lnTo>
                  <a:lnTo>
                    <a:pt x="370" y="72"/>
                  </a:lnTo>
                  <a:lnTo>
                    <a:pt x="370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7" y="57"/>
                  </a:lnTo>
                  <a:lnTo>
                    <a:pt x="362" y="52"/>
                  </a:lnTo>
                  <a:lnTo>
                    <a:pt x="362" y="52"/>
                  </a:lnTo>
                  <a:lnTo>
                    <a:pt x="357" y="48"/>
                  </a:lnTo>
                  <a:lnTo>
                    <a:pt x="352" y="47"/>
                  </a:lnTo>
                  <a:lnTo>
                    <a:pt x="347" y="47"/>
                  </a:lnTo>
                  <a:lnTo>
                    <a:pt x="342" y="48"/>
                  </a:lnTo>
                  <a:lnTo>
                    <a:pt x="342" y="48"/>
                  </a:lnTo>
                  <a:lnTo>
                    <a:pt x="341" y="42"/>
                  </a:lnTo>
                  <a:lnTo>
                    <a:pt x="338" y="38"/>
                  </a:lnTo>
                  <a:lnTo>
                    <a:pt x="336" y="33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25" y="27"/>
                  </a:lnTo>
                  <a:lnTo>
                    <a:pt x="321" y="27"/>
                  </a:lnTo>
                  <a:lnTo>
                    <a:pt x="315" y="28"/>
                  </a:lnTo>
                  <a:lnTo>
                    <a:pt x="310" y="29"/>
                  </a:lnTo>
                  <a:lnTo>
                    <a:pt x="310" y="29"/>
                  </a:lnTo>
                  <a:lnTo>
                    <a:pt x="308" y="25"/>
                  </a:lnTo>
                  <a:lnTo>
                    <a:pt x="305" y="20"/>
                  </a:lnTo>
                  <a:lnTo>
                    <a:pt x="301" y="17"/>
                  </a:lnTo>
                  <a:lnTo>
                    <a:pt x="296" y="14"/>
                  </a:lnTo>
                  <a:lnTo>
                    <a:pt x="296" y="14"/>
                  </a:lnTo>
                  <a:lnTo>
                    <a:pt x="290" y="12"/>
                  </a:lnTo>
                  <a:lnTo>
                    <a:pt x="285" y="13"/>
                  </a:lnTo>
                  <a:lnTo>
                    <a:pt x="279" y="14"/>
                  </a:lnTo>
                  <a:lnTo>
                    <a:pt x="275" y="18"/>
                  </a:lnTo>
                  <a:lnTo>
                    <a:pt x="275" y="18"/>
                  </a:lnTo>
                  <a:lnTo>
                    <a:pt x="272" y="13"/>
                  </a:lnTo>
                  <a:lnTo>
                    <a:pt x="269" y="8"/>
                  </a:lnTo>
                  <a:lnTo>
                    <a:pt x="264" y="6"/>
                  </a:lnTo>
                  <a:lnTo>
                    <a:pt x="259" y="4"/>
                  </a:lnTo>
                  <a:lnTo>
                    <a:pt x="259" y="4"/>
                  </a:lnTo>
                  <a:lnTo>
                    <a:pt x="253" y="4"/>
                  </a:lnTo>
                  <a:lnTo>
                    <a:pt x="248" y="5"/>
                  </a:lnTo>
                  <a:lnTo>
                    <a:pt x="243" y="7"/>
                  </a:lnTo>
                  <a:lnTo>
                    <a:pt x="239" y="11"/>
                  </a:lnTo>
                  <a:lnTo>
                    <a:pt x="239" y="11"/>
                  </a:lnTo>
                  <a:lnTo>
                    <a:pt x="236" y="7"/>
                  </a:lnTo>
                  <a:lnTo>
                    <a:pt x="231" y="4"/>
                  </a:lnTo>
                  <a:lnTo>
                    <a:pt x="226" y="1"/>
                  </a:lnTo>
                  <a:lnTo>
                    <a:pt x="220" y="0"/>
                  </a:lnTo>
                  <a:lnTo>
                    <a:pt x="220" y="0"/>
                  </a:lnTo>
                  <a:lnTo>
                    <a:pt x="215" y="1"/>
                  </a:lnTo>
                  <a:lnTo>
                    <a:pt x="210" y="4"/>
                  </a:lnTo>
                  <a:lnTo>
                    <a:pt x="205" y="7"/>
                  </a:lnTo>
                  <a:lnTo>
                    <a:pt x="203" y="11"/>
                  </a:lnTo>
                  <a:lnTo>
                    <a:pt x="203" y="11"/>
                  </a:lnTo>
                  <a:lnTo>
                    <a:pt x="198" y="7"/>
                  </a:lnTo>
                  <a:lnTo>
                    <a:pt x="193" y="5"/>
                  </a:lnTo>
                  <a:lnTo>
                    <a:pt x="187" y="4"/>
                  </a:lnTo>
                  <a:lnTo>
                    <a:pt x="183" y="4"/>
                  </a:lnTo>
                  <a:lnTo>
                    <a:pt x="183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2" y="14"/>
                  </a:lnTo>
                  <a:lnTo>
                    <a:pt x="157" y="13"/>
                  </a:lnTo>
                  <a:lnTo>
                    <a:pt x="151" y="12"/>
                  </a:lnTo>
                  <a:lnTo>
                    <a:pt x="145" y="14"/>
                  </a:lnTo>
                  <a:lnTo>
                    <a:pt x="145" y="14"/>
                  </a:lnTo>
                  <a:lnTo>
                    <a:pt x="140" y="17"/>
                  </a:lnTo>
                  <a:lnTo>
                    <a:pt x="136" y="20"/>
                  </a:lnTo>
                  <a:lnTo>
                    <a:pt x="133" y="25"/>
                  </a:lnTo>
                  <a:lnTo>
                    <a:pt x="132" y="29"/>
                  </a:lnTo>
                  <a:lnTo>
                    <a:pt x="132" y="29"/>
                  </a:lnTo>
                  <a:lnTo>
                    <a:pt x="126" y="28"/>
                  </a:lnTo>
                  <a:lnTo>
                    <a:pt x="121" y="27"/>
                  </a:lnTo>
                  <a:lnTo>
                    <a:pt x="116" y="27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06" y="33"/>
                  </a:lnTo>
                  <a:lnTo>
                    <a:pt x="103" y="38"/>
                  </a:lnTo>
                  <a:lnTo>
                    <a:pt x="100" y="42"/>
                  </a:lnTo>
                  <a:lnTo>
                    <a:pt x="100" y="48"/>
                  </a:lnTo>
                  <a:lnTo>
                    <a:pt x="100" y="48"/>
                  </a:lnTo>
                  <a:lnTo>
                    <a:pt x="94" y="47"/>
                  </a:lnTo>
                  <a:lnTo>
                    <a:pt x="88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6" y="57"/>
                  </a:lnTo>
                  <a:lnTo>
                    <a:pt x="72" y="61"/>
                  </a:lnTo>
                  <a:lnTo>
                    <a:pt x="71" y="66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66" y="72"/>
                  </a:lnTo>
                  <a:lnTo>
                    <a:pt x="61" y="73"/>
                  </a:lnTo>
                  <a:lnTo>
                    <a:pt x="55" y="75"/>
                  </a:lnTo>
                  <a:lnTo>
                    <a:pt x="52" y="79"/>
                  </a:lnTo>
                  <a:lnTo>
                    <a:pt x="52" y="79"/>
                  </a:lnTo>
                  <a:lnTo>
                    <a:pt x="48" y="84"/>
                  </a:lnTo>
                  <a:lnTo>
                    <a:pt x="47" y="90"/>
                  </a:lnTo>
                  <a:lnTo>
                    <a:pt x="47" y="94"/>
                  </a:lnTo>
                  <a:lnTo>
                    <a:pt x="48" y="100"/>
                  </a:lnTo>
                  <a:lnTo>
                    <a:pt x="48" y="100"/>
                  </a:lnTo>
                  <a:lnTo>
                    <a:pt x="43" y="100"/>
                  </a:lnTo>
                  <a:lnTo>
                    <a:pt x="38" y="103"/>
                  </a:lnTo>
                  <a:lnTo>
                    <a:pt x="33" y="106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27" y="116"/>
                  </a:lnTo>
                  <a:lnTo>
                    <a:pt x="27" y="121"/>
                  </a:lnTo>
                  <a:lnTo>
                    <a:pt x="27" y="127"/>
                  </a:lnTo>
                  <a:lnTo>
                    <a:pt x="30" y="132"/>
                  </a:lnTo>
                  <a:lnTo>
                    <a:pt x="30" y="132"/>
                  </a:lnTo>
                  <a:lnTo>
                    <a:pt x="25" y="133"/>
                  </a:lnTo>
                  <a:lnTo>
                    <a:pt x="20" y="137"/>
                  </a:lnTo>
                  <a:lnTo>
                    <a:pt x="15" y="140"/>
                  </a:lnTo>
                  <a:lnTo>
                    <a:pt x="13" y="145"/>
                  </a:lnTo>
                  <a:lnTo>
                    <a:pt x="13" y="145"/>
                  </a:lnTo>
                  <a:lnTo>
                    <a:pt x="12" y="151"/>
                  </a:lnTo>
                  <a:lnTo>
                    <a:pt x="12" y="157"/>
                  </a:lnTo>
                  <a:lnTo>
                    <a:pt x="14" y="161"/>
                  </a:lnTo>
                  <a:lnTo>
                    <a:pt x="17" y="166"/>
                  </a:lnTo>
                  <a:lnTo>
                    <a:pt x="17" y="166"/>
                  </a:lnTo>
                  <a:lnTo>
                    <a:pt x="12" y="169"/>
                  </a:lnTo>
                  <a:lnTo>
                    <a:pt x="8" y="172"/>
                  </a:lnTo>
                  <a:lnTo>
                    <a:pt x="5" y="177"/>
                  </a:lnTo>
                  <a:lnTo>
                    <a:pt x="4" y="183"/>
                  </a:lnTo>
                  <a:lnTo>
                    <a:pt x="4" y="183"/>
                  </a:lnTo>
                  <a:lnTo>
                    <a:pt x="4" y="189"/>
                  </a:lnTo>
                  <a:lnTo>
                    <a:pt x="5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6" y="206"/>
                  </a:lnTo>
                  <a:lnTo>
                    <a:pt x="2" y="210"/>
                  </a:lnTo>
                  <a:lnTo>
                    <a:pt x="1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1" y="226"/>
                  </a:lnTo>
                  <a:lnTo>
                    <a:pt x="2" y="232"/>
                  </a:lnTo>
                  <a:lnTo>
                    <a:pt x="6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5" y="249"/>
                  </a:lnTo>
                  <a:lnTo>
                    <a:pt x="4" y="253"/>
                  </a:lnTo>
                  <a:lnTo>
                    <a:pt x="4" y="259"/>
                  </a:lnTo>
                  <a:lnTo>
                    <a:pt x="4" y="259"/>
                  </a:lnTo>
                  <a:lnTo>
                    <a:pt x="5" y="265"/>
                  </a:lnTo>
                  <a:lnTo>
                    <a:pt x="8" y="270"/>
                  </a:lnTo>
                  <a:lnTo>
                    <a:pt x="12" y="273"/>
                  </a:lnTo>
                  <a:lnTo>
                    <a:pt x="17" y="276"/>
                  </a:lnTo>
                  <a:lnTo>
                    <a:pt x="17" y="276"/>
                  </a:lnTo>
                  <a:lnTo>
                    <a:pt x="14" y="281"/>
                  </a:lnTo>
                  <a:lnTo>
                    <a:pt x="12" y="285"/>
                  </a:lnTo>
                  <a:lnTo>
                    <a:pt x="12" y="291"/>
                  </a:lnTo>
                  <a:lnTo>
                    <a:pt x="13" y="296"/>
                  </a:lnTo>
                  <a:lnTo>
                    <a:pt x="13" y="296"/>
                  </a:lnTo>
                  <a:lnTo>
                    <a:pt x="15" y="302"/>
                  </a:lnTo>
                  <a:lnTo>
                    <a:pt x="20" y="305"/>
                  </a:lnTo>
                  <a:lnTo>
                    <a:pt x="25" y="309"/>
                  </a:lnTo>
                  <a:lnTo>
                    <a:pt x="30" y="310"/>
                  </a:lnTo>
                  <a:lnTo>
                    <a:pt x="30" y="310"/>
                  </a:lnTo>
                  <a:lnTo>
                    <a:pt x="27" y="315"/>
                  </a:lnTo>
                  <a:lnTo>
                    <a:pt x="27" y="321"/>
                  </a:lnTo>
                  <a:lnTo>
                    <a:pt x="27" y="326"/>
                  </a:lnTo>
                  <a:lnTo>
                    <a:pt x="30" y="331"/>
                  </a:lnTo>
                  <a:lnTo>
                    <a:pt x="30" y="331"/>
                  </a:lnTo>
                  <a:lnTo>
                    <a:pt x="33" y="336"/>
                  </a:lnTo>
                  <a:lnTo>
                    <a:pt x="38" y="339"/>
                  </a:lnTo>
                  <a:lnTo>
                    <a:pt x="43" y="341"/>
                  </a:lnTo>
                  <a:lnTo>
                    <a:pt x="48" y="342"/>
                  </a:lnTo>
                  <a:lnTo>
                    <a:pt x="48" y="342"/>
                  </a:lnTo>
                  <a:lnTo>
                    <a:pt x="47" y="348"/>
                  </a:lnTo>
                  <a:lnTo>
                    <a:pt x="47" y="352"/>
                  </a:lnTo>
                  <a:lnTo>
                    <a:pt x="48" y="358"/>
                  </a:lnTo>
                  <a:lnTo>
                    <a:pt x="52" y="363"/>
                  </a:lnTo>
                  <a:lnTo>
                    <a:pt x="52" y="363"/>
                  </a:lnTo>
                  <a:lnTo>
                    <a:pt x="55" y="367"/>
                  </a:lnTo>
                  <a:lnTo>
                    <a:pt x="61" y="369"/>
                  </a:lnTo>
                  <a:lnTo>
                    <a:pt x="66" y="370"/>
                  </a:lnTo>
                  <a:lnTo>
                    <a:pt x="72" y="370"/>
                  </a:lnTo>
                  <a:lnTo>
                    <a:pt x="72" y="370"/>
                  </a:lnTo>
                  <a:lnTo>
                    <a:pt x="71" y="376"/>
                  </a:lnTo>
                  <a:lnTo>
                    <a:pt x="72" y="381"/>
                  </a:lnTo>
                  <a:lnTo>
                    <a:pt x="76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88" y="395"/>
                  </a:lnTo>
                  <a:lnTo>
                    <a:pt x="94" y="395"/>
                  </a:lnTo>
                  <a:lnTo>
                    <a:pt x="100" y="394"/>
                  </a:lnTo>
                  <a:lnTo>
                    <a:pt x="100" y="394"/>
                  </a:lnTo>
                  <a:lnTo>
                    <a:pt x="100" y="400"/>
                  </a:lnTo>
                  <a:lnTo>
                    <a:pt x="103" y="404"/>
                  </a:lnTo>
                  <a:lnTo>
                    <a:pt x="106" y="409"/>
                  </a:lnTo>
                  <a:lnTo>
                    <a:pt x="111" y="413"/>
                  </a:lnTo>
                  <a:lnTo>
                    <a:pt x="111" y="413"/>
                  </a:lnTo>
                  <a:lnTo>
                    <a:pt x="116" y="414"/>
                  </a:lnTo>
                  <a:lnTo>
                    <a:pt x="121" y="415"/>
                  </a:lnTo>
                  <a:lnTo>
                    <a:pt x="126" y="414"/>
                  </a:lnTo>
                  <a:lnTo>
                    <a:pt x="132" y="411"/>
                  </a:lnTo>
                  <a:lnTo>
                    <a:pt x="132" y="411"/>
                  </a:lnTo>
                  <a:lnTo>
                    <a:pt x="133" y="417"/>
                  </a:lnTo>
                  <a:lnTo>
                    <a:pt x="136" y="422"/>
                  </a:lnTo>
                  <a:lnTo>
                    <a:pt x="140" y="425"/>
                  </a:lnTo>
                  <a:lnTo>
                    <a:pt x="145" y="428"/>
                  </a:lnTo>
                  <a:lnTo>
                    <a:pt x="145" y="428"/>
                  </a:lnTo>
                  <a:lnTo>
                    <a:pt x="151" y="429"/>
                  </a:lnTo>
                  <a:lnTo>
                    <a:pt x="157" y="429"/>
                  </a:lnTo>
                  <a:lnTo>
                    <a:pt x="162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3" y="438"/>
                  </a:lnTo>
                  <a:lnTo>
                    <a:pt x="183" y="438"/>
                  </a:lnTo>
                  <a:lnTo>
                    <a:pt x="187" y="438"/>
                  </a:lnTo>
                  <a:lnTo>
                    <a:pt x="193" y="437"/>
                  </a:lnTo>
                  <a:lnTo>
                    <a:pt x="198" y="435"/>
                  </a:lnTo>
                  <a:lnTo>
                    <a:pt x="203" y="431"/>
                  </a:lnTo>
                  <a:lnTo>
                    <a:pt x="203" y="431"/>
                  </a:lnTo>
                  <a:lnTo>
                    <a:pt x="205" y="435"/>
                  </a:lnTo>
                  <a:lnTo>
                    <a:pt x="210" y="438"/>
                  </a:lnTo>
                  <a:lnTo>
                    <a:pt x="215" y="441"/>
                  </a:lnTo>
                  <a:lnTo>
                    <a:pt x="220" y="442"/>
                  </a:lnTo>
                  <a:lnTo>
                    <a:pt x="220" y="442"/>
                  </a:lnTo>
                  <a:lnTo>
                    <a:pt x="226" y="441"/>
                  </a:lnTo>
                  <a:lnTo>
                    <a:pt x="231" y="438"/>
                  </a:lnTo>
                  <a:lnTo>
                    <a:pt x="236" y="435"/>
                  </a:lnTo>
                  <a:lnTo>
                    <a:pt x="239" y="431"/>
                  </a:lnTo>
                  <a:lnTo>
                    <a:pt x="239" y="431"/>
                  </a:lnTo>
                  <a:lnTo>
                    <a:pt x="243" y="435"/>
                  </a:lnTo>
                  <a:lnTo>
                    <a:pt x="248" y="437"/>
                  </a:lnTo>
                  <a:lnTo>
                    <a:pt x="253" y="438"/>
                  </a:lnTo>
                  <a:lnTo>
                    <a:pt x="259" y="438"/>
                  </a:lnTo>
                  <a:lnTo>
                    <a:pt x="259" y="438"/>
                  </a:lnTo>
                  <a:lnTo>
                    <a:pt x="264" y="436"/>
                  </a:lnTo>
                  <a:lnTo>
                    <a:pt x="269" y="434"/>
                  </a:lnTo>
                  <a:lnTo>
                    <a:pt x="272" y="429"/>
                  </a:lnTo>
                  <a:lnTo>
                    <a:pt x="275" y="424"/>
                  </a:lnTo>
                  <a:lnTo>
                    <a:pt x="275" y="424"/>
                  </a:lnTo>
                  <a:lnTo>
                    <a:pt x="279" y="428"/>
                  </a:lnTo>
                  <a:lnTo>
                    <a:pt x="285" y="429"/>
                  </a:lnTo>
                  <a:lnTo>
                    <a:pt x="290" y="429"/>
                  </a:lnTo>
                  <a:lnTo>
                    <a:pt x="296" y="428"/>
                  </a:lnTo>
                  <a:lnTo>
                    <a:pt x="296" y="428"/>
                  </a:lnTo>
                  <a:lnTo>
                    <a:pt x="301" y="425"/>
                  </a:lnTo>
                  <a:lnTo>
                    <a:pt x="305" y="422"/>
                  </a:lnTo>
                  <a:lnTo>
                    <a:pt x="308" y="417"/>
                  </a:lnTo>
                  <a:lnTo>
                    <a:pt x="310" y="411"/>
                  </a:lnTo>
                  <a:lnTo>
                    <a:pt x="310" y="411"/>
                  </a:lnTo>
                  <a:lnTo>
                    <a:pt x="315" y="414"/>
                  </a:lnTo>
                  <a:lnTo>
                    <a:pt x="321" y="415"/>
                  </a:lnTo>
                  <a:lnTo>
                    <a:pt x="325" y="414"/>
                  </a:lnTo>
                  <a:lnTo>
                    <a:pt x="331" y="413"/>
                  </a:lnTo>
                  <a:lnTo>
                    <a:pt x="331" y="413"/>
                  </a:lnTo>
                  <a:lnTo>
                    <a:pt x="336" y="409"/>
                  </a:lnTo>
                  <a:lnTo>
                    <a:pt x="338" y="404"/>
                  </a:lnTo>
                  <a:lnTo>
                    <a:pt x="341" y="400"/>
                  </a:lnTo>
                  <a:lnTo>
                    <a:pt x="342" y="394"/>
                  </a:lnTo>
                  <a:lnTo>
                    <a:pt x="342" y="394"/>
                  </a:lnTo>
                  <a:lnTo>
                    <a:pt x="347" y="395"/>
                  </a:lnTo>
                  <a:lnTo>
                    <a:pt x="352" y="395"/>
                  </a:lnTo>
                  <a:lnTo>
                    <a:pt x="357" y="392"/>
                  </a:lnTo>
                  <a:lnTo>
                    <a:pt x="362" y="390"/>
                  </a:lnTo>
                  <a:lnTo>
                    <a:pt x="362" y="390"/>
                  </a:lnTo>
                  <a:lnTo>
                    <a:pt x="367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70" y="370"/>
                  </a:lnTo>
                  <a:lnTo>
                    <a:pt x="370" y="370"/>
                  </a:lnTo>
                  <a:lnTo>
                    <a:pt x="375" y="370"/>
                  </a:lnTo>
                  <a:lnTo>
                    <a:pt x="381" y="369"/>
                  </a:lnTo>
                  <a:lnTo>
                    <a:pt x="385" y="367"/>
                  </a:lnTo>
                  <a:lnTo>
                    <a:pt x="390" y="363"/>
                  </a:lnTo>
                  <a:lnTo>
                    <a:pt x="390" y="363"/>
                  </a:lnTo>
                  <a:lnTo>
                    <a:pt x="393" y="358"/>
                  </a:lnTo>
                  <a:lnTo>
                    <a:pt x="394" y="352"/>
                  </a:lnTo>
                  <a:lnTo>
                    <a:pt x="395" y="348"/>
                  </a:lnTo>
                  <a:lnTo>
                    <a:pt x="394" y="342"/>
                  </a:lnTo>
                  <a:lnTo>
                    <a:pt x="394" y="342"/>
                  </a:lnTo>
                  <a:lnTo>
                    <a:pt x="398" y="341"/>
                  </a:lnTo>
                  <a:lnTo>
                    <a:pt x="404" y="339"/>
                  </a:lnTo>
                  <a:lnTo>
                    <a:pt x="408" y="336"/>
                  </a:lnTo>
                  <a:lnTo>
                    <a:pt x="411" y="331"/>
                  </a:lnTo>
                  <a:lnTo>
                    <a:pt x="411" y="331"/>
                  </a:lnTo>
                  <a:lnTo>
                    <a:pt x="414" y="326"/>
                  </a:lnTo>
                  <a:lnTo>
                    <a:pt x="415" y="321"/>
                  </a:lnTo>
                  <a:lnTo>
                    <a:pt x="414" y="315"/>
                  </a:lnTo>
                  <a:lnTo>
                    <a:pt x="411" y="310"/>
                  </a:lnTo>
                  <a:lnTo>
                    <a:pt x="411" y="310"/>
                  </a:lnTo>
                  <a:lnTo>
                    <a:pt x="417" y="309"/>
                  </a:lnTo>
                  <a:lnTo>
                    <a:pt x="422" y="305"/>
                  </a:lnTo>
                  <a:lnTo>
                    <a:pt x="426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9" y="291"/>
                  </a:lnTo>
                  <a:lnTo>
                    <a:pt x="429" y="285"/>
                  </a:lnTo>
                  <a:lnTo>
                    <a:pt x="427" y="281"/>
                  </a:lnTo>
                  <a:lnTo>
                    <a:pt x="424" y="276"/>
                  </a:lnTo>
                  <a:lnTo>
                    <a:pt x="424" y="276"/>
                  </a:lnTo>
                  <a:lnTo>
                    <a:pt x="429" y="273"/>
                  </a:lnTo>
                  <a:lnTo>
                    <a:pt x="433" y="269"/>
                  </a:lnTo>
                  <a:lnTo>
                    <a:pt x="436" y="265"/>
                  </a:lnTo>
                  <a:lnTo>
                    <a:pt x="437" y="259"/>
                  </a:lnTo>
                  <a:lnTo>
                    <a:pt x="437" y="259"/>
                  </a:lnTo>
                  <a:lnTo>
                    <a:pt x="438" y="253"/>
                  </a:lnTo>
                  <a:lnTo>
                    <a:pt x="437" y="249"/>
                  </a:lnTo>
                  <a:lnTo>
                    <a:pt x="434" y="243"/>
                  </a:lnTo>
                  <a:lnTo>
                    <a:pt x="430" y="239"/>
                  </a:lnTo>
                  <a:lnTo>
                    <a:pt x="430" y="239"/>
                  </a:lnTo>
                  <a:close/>
                </a:path>
              </a:pathLst>
            </a:custGeom>
            <a:solidFill>
              <a:srgbClr val="EE73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endParaRPr>
            </a:p>
          </p:txBody>
        </p:sp>
        <p:sp>
          <p:nvSpPr>
            <p:cNvPr id="77" name="Freeform 6"/>
            <p:cNvSpPr>
              <a:spLocks/>
            </p:cNvSpPr>
            <p:nvPr userDrawn="1"/>
          </p:nvSpPr>
          <p:spPr bwMode="auto">
            <a:xfrm>
              <a:off x="5613047" y="2815967"/>
              <a:ext cx="470845" cy="470845"/>
            </a:xfrm>
            <a:custGeom>
              <a:avLst/>
              <a:gdLst>
                <a:gd name="T0" fmla="*/ 386 w 386"/>
                <a:gd name="T1" fmla="*/ 192 h 386"/>
                <a:gd name="T2" fmla="*/ 381 w 386"/>
                <a:gd name="T3" fmla="*/ 231 h 386"/>
                <a:gd name="T4" fmla="*/ 370 w 386"/>
                <a:gd name="T5" fmla="*/ 268 h 386"/>
                <a:gd name="T6" fmla="*/ 353 w 386"/>
                <a:gd name="T7" fmla="*/ 301 h 386"/>
                <a:gd name="T8" fmla="*/ 329 w 386"/>
                <a:gd name="T9" fmla="*/ 329 h 386"/>
                <a:gd name="T10" fmla="*/ 301 w 386"/>
                <a:gd name="T11" fmla="*/ 353 h 386"/>
                <a:gd name="T12" fmla="*/ 268 w 386"/>
                <a:gd name="T13" fmla="*/ 370 h 386"/>
                <a:gd name="T14" fmla="*/ 231 w 386"/>
                <a:gd name="T15" fmla="*/ 382 h 386"/>
                <a:gd name="T16" fmla="*/ 192 w 386"/>
                <a:gd name="T17" fmla="*/ 386 h 386"/>
                <a:gd name="T18" fmla="*/ 172 w 386"/>
                <a:gd name="T19" fmla="*/ 385 h 386"/>
                <a:gd name="T20" fmla="*/ 135 w 386"/>
                <a:gd name="T21" fmla="*/ 377 h 386"/>
                <a:gd name="T22" fmla="*/ 101 w 386"/>
                <a:gd name="T23" fmla="*/ 362 h 386"/>
                <a:gd name="T24" fmla="*/ 70 w 386"/>
                <a:gd name="T25" fmla="*/ 342 h 386"/>
                <a:gd name="T26" fmla="*/ 44 w 386"/>
                <a:gd name="T27" fmla="*/ 315 h 386"/>
                <a:gd name="T28" fmla="*/ 23 w 386"/>
                <a:gd name="T29" fmla="*/ 284 h 386"/>
                <a:gd name="T30" fmla="*/ 9 w 386"/>
                <a:gd name="T31" fmla="*/ 250 h 386"/>
                <a:gd name="T32" fmla="*/ 0 w 386"/>
                <a:gd name="T33" fmla="*/ 212 h 386"/>
                <a:gd name="T34" fmla="*/ 0 w 386"/>
                <a:gd name="T35" fmla="*/ 192 h 386"/>
                <a:gd name="T36" fmla="*/ 4 w 386"/>
                <a:gd name="T37" fmla="*/ 154 h 386"/>
                <a:gd name="T38" fmla="*/ 15 w 386"/>
                <a:gd name="T39" fmla="*/ 118 h 386"/>
                <a:gd name="T40" fmla="*/ 32 w 386"/>
                <a:gd name="T41" fmla="*/ 85 h 386"/>
                <a:gd name="T42" fmla="*/ 56 w 386"/>
                <a:gd name="T43" fmla="*/ 57 h 386"/>
                <a:gd name="T44" fmla="*/ 85 w 386"/>
                <a:gd name="T45" fmla="*/ 33 h 386"/>
                <a:gd name="T46" fmla="*/ 117 w 386"/>
                <a:gd name="T47" fmla="*/ 16 h 386"/>
                <a:gd name="T48" fmla="*/ 154 w 386"/>
                <a:gd name="T49" fmla="*/ 4 h 386"/>
                <a:gd name="T50" fmla="*/ 192 w 386"/>
                <a:gd name="T51" fmla="*/ 0 h 386"/>
                <a:gd name="T52" fmla="*/ 213 w 386"/>
                <a:gd name="T53" fmla="*/ 1 h 386"/>
                <a:gd name="T54" fmla="*/ 250 w 386"/>
                <a:gd name="T55" fmla="*/ 9 h 386"/>
                <a:gd name="T56" fmla="*/ 284 w 386"/>
                <a:gd name="T57" fmla="*/ 24 h 386"/>
                <a:gd name="T58" fmla="*/ 315 w 386"/>
                <a:gd name="T59" fmla="*/ 44 h 386"/>
                <a:gd name="T60" fmla="*/ 341 w 386"/>
                <a:gd name="T61" fmla="*/ 70 h 386"/>
                <a:gd name="T62" fmla="*/ 362 w 386"/>
                <a:gd name="T63" fmla="*/ 100 h 386"/>
                <a:gd name="T64" fmla="*/ 376 w 386"/>
                <a:gd name="T65" fmla="*/ 136 h 386"/>
                <a:gd name="T66" fmla="*/ 385 w 386"/>
                <a:gd name="T67" fmla="*/ 174 h 386"/>
                <a:gd name="T68" fmla="*/ 386 w 386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6" h="386">
                  <a:moveTo>
                    <a:pt x="386" y="192"/>
                  </a:moveTo>
                  <a:lnTo>
                    <a:pt x="386" y="192"/>
                  </a:lnTo>
                  <a:lnTo>
                    <a:pt x="385" y="212"/>
                  </a:lnTo>
                  <a:lnTo>
                    <a:pt x="381" y="231"/>
                  </a:lnTo>
                  <a:lnTo>
                    <a:pt x="376" y="250"/>
                  </a:lnTo>
                  <a:lnTo>
                    <a:pt x="370" y="268"/>
                  </a:lnTo>
                  <a:lnTo>
                    <a:pt x="362" y="284"/>
                  </a:lnTo>
                  <a:lnTo>
                    <a:pt x="353" y="301"/>
                  </a:lnTo>
                  <a:lnTo>
                    <a:pt x="341" y="315"/>
                  </a:lnTo>
                  <a:lnTo>
                    <a:pt x="329" y="329"/>
                  </a:lnTo>
                  <a:lnTo>
                    <a:pt x="315" y="342"/>
                  </a:lnTo>
                  <a:lnTo>
                    <a:pt x="301" y="353"/>
                  </a:lnTo>
                  <a:lnTo>
                    <a:pt x="284" y="362"/>
                  </a:lnTo>
                  <a:lnTo>
                    <a:pt x="268" y="370"/>
                  </a:lnTo>
                  <a:lnTo>
                    <a:pt x="250" y="377"/>
                  </a:lnTo>
                  <a:lnTo>
                    <a:pt x="231" y="382"/>
                  </a:lnTo>
                  <a:lnTo>
                    <a:pt x="213" y="385"/>
                  </a:lnTo>
                  <a:lnTo>
                    <a:pt x="192" y="386"/>
                  </a:lnTo>
                  <a:lnTo>
                    <a:pt x="192" y="386"/>
                  </a:lnTo>
                  <a:lnTo>
                    <a:pt x="172" y="385"/>
                  </a:lnTo>
                  <a:lnTo>
                    <a:pt x="154" y="382"/>
                  </a:lnTo>
                  <a:lnTo>
                    <a:pt x="135" y="377"/>
                  </a:lnTo>
                  <a:lnTo>
                    <a:pt x="117" y="370"/>
                  </a:lnTo>
                  <a:lnTo>
                    <a:pt x="101" y="362"/>
                  </a:lnTo>
                  <a:lnTo>
                    <a:pt x="85" y="353"/>
                  </a:lnTo>
                  <a:lnTo>
                    <a:pt x="70" y="342"/>
                  </a:lnTo>
                  <a:lnTo>
                    <a:pt x="56" y="329"/>
                  </a:lnTo>
                  <a:lnTo>
                    <a:pt x="44" y="315"/>
                  </a:lnTo>
                  <a:lnTo>
                    <a:pt x="32" y="301"/>
                  </a:lnTo>
                  <a:lnTo>
                    <a:pt x="23" y="284"/>
                  </a:lnTo>
                  <a:lnTo>
                    <a:pt x="15" y="268"/>
                  </a:lnTo>
                  <a:lnTo>
                    <a:pt x="9" y="250"/>
                  </a:lnTo>
                  <a:lnTo>
                    <a:pt x="4" y="231"/>
                  </a:lnTo>
                  <a:lnTo>
                    <a:pt x="0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0" y="174"/>
                  </a:lnTo>
                  <a:lnTo>
                    <a:pt x="4" y="154"/>
                  </a:lnTo>
                  <a:lnTo>
                    <a:pt x="9" y="136"/>
                  </a:lnTo>
                  <a:lnTo>
                    <a:pt x="15" y="118"/>
                  </a:lnTo>
                  <a:lnTo>
                    <a:pt x="23" y="100"/>
                  </a:lnTo>
                  <a:lnTo>
                    <a:pt x="32" y="85"/>
                  </a:lnTo>
                  <a:lnTo>
                    <a:pt x="44" y="70"/>
                  </a:lnTo>
                  <a:lnTo>
                    <a:pt x="56" y="57"/>
                  </a:lnTo>
                  <a:lnTo>
                    <a:pt x="70" y="44"/>
                  </a:lnTo>
                  <a:lnTo>
                    <a:pt x="85" y="33"/>
                  </a:lnTo>
                  <a:lnTo>
                    <a:pt x="101" y="24"/>
                  </a:lnTo>
                  <a:lnTo>
                    <a:pt x="117" y="16"/>
                  </a:lnTo>
                  <a:lnTo>
                    <a:pt x="135" y="9"/>
                  </a:lnTo>
                  <a:lnTo>
                    <a:pt x="154" y="4"/>
                  </a:lnTo>
                  <a:lnTo>
                    <a:pt x="172" y="1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13" y="1"/>
                  </a:lnTo>
                  <a:lnTo>
                    <a:pt x="231" y="4"/>
                  </a:lnTo>
                  <a:lnTo>
                    <a:pt x="250" y="9"/>
                  </a:lnTo>
                  <a:lnTo>
                    <a:pt x="268" y="16"/>
                  </a:lnTo>
                  <a:lnTo>
                    <a:pt x="284" y="24"/>
                  </a:lnTo>
                  <a:lnTo>
                    <a:pt x="301" y="33"/>
                  </a:lnTo>
                  <a:lnTo>
                    <a:pt x="315" y="44"/>
                  </a:lnTo>
                  <a:lnTo>
                    <a:pt x="329" y="57"/>
                  </a:lnTo>
                  <a:lnTo>
                    <a:pt x="341" y="70"/>
                  </a:lnTo>
                  <a:lnTo>
                    <a:pt x="353" y="85"/>
                  </a:lnTo>
                  <a:lnTo>
                    <a:pt x="362" y="100"/>
                  </a:lnTo>
                  <a:lnTo>
                    <a:pt x="370" y="118"/>
                  </a:lnTo>
                  <a:lnTo>
                    <a:pt x="376" y="136"/>
                  </a:lnTo>
                  <a:lnTo>
                    <a:pt x="381" y="154"/>
                  </a:lnTo>
                  <a:lnTo>
                    <a:pt x="385" y="174"/>
                  </a:lnTo>
                  <a:lnTo>
                    <a:pt x="386" y="192"/>
                  </a:lnTo>
                  <a:lnTo>
                    <a:pt x="386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endParaRPr>
            </a:p>
          </p:txBody>
        </p:sp>
        <p:sp>
          <p:nvSpPr>
            <p:cNvPr id="78" name="Freeform 11"/>
            <p:cNvSpPr>
              <a:spLocks noEditPoints="1"/>
            </p:cNvSpPr>
            <p:nvPr/>
          </p:nvSpPr>
          <p:spPr bwMode="auto">
            <a:xfrm>
              <a:off x="5773181" y="2930504"/>
              <a:ext cx="150576" cy="241770"/>
            </a:xfrm>
            <a:custGeom>
              <a:avLst/>
              <a:gdLst>
                <a:gd name="T0" fmla="*/ 142 w 284"/>
                <a:gd name="T1" fmla="*/ 228 h 456"/>
                <a:gd name="T2" fmla="*/ 108 w 284"/>
                <a:gd name="T3" fmla="*/ 222 h 456"/>
                <a:gd name="T4" fmla="*/ 82 w 284"/>
                <a:gd name="T5" fmla="*/ 204 h 456"/>
                <a:gd name="T6" fmla="*/ 62 w 284"/>
                <a:gd name="T7" fmla="*/ 176 h 456"/>
                <a:gd name="T8" fmla="*/ 56 w 284"/>
                <a:gd name="T9" fmla="*/ 142 h 456"/>
                <a:gd name="T10" fmla="*/ 58 w 284"/>
                <a:gd name="T11" fmla="*/ 126 h 456"/>
                <a:gd name="T12" fmla="*/ 70 w 284"/>
                <a:gd name="T13" fmla="*/ 96 h 456"/>
                <a:gd name="T14" fmla="*/ 94 w 284"/>
                <a:gd name="T15" fmla="*/ 72 h 456"/>
                <a:gd name="T16" fmla="*/ 124 w 284"/>
                <a:gd name="T17" fmla="*/ 60 h 456"/>
                <a:gd name="T18" fmla="*/ 142 w 284"/>
                <a:gd name="T19" fmla="*/ 58 h 456"/>
                <a:gd name="T20" fmla="*/ 174 w 284"/>
                <a:gd name="T21" fmla="*/ 64 h 456"/>
                <a:gd name="T22" fmla="*/ 202 w 284"/>
                <a:gd name="T23" fmla="*/ 82 h 456"/>
                <a:gd name="T24" fmla="*/ 220 w 284"/>
                <a:gd name="T25" fmla="*/ 110 h 456"/>
                <a:gd name="T26" fmla="*/ 228 w 284"/>
                <a:gd name="T27" fmla="*/ 142 h 456"/>
                <a:gd name="T28" fmla="*/ 226 w 284"/>
                <a:gd name="T29" fmla="*/ 160 h 456"/>
                <a:gd name="T30" fmla="*/ 212 w 284"/>
                <a:gd name="T31" fmla="*/ 190 h 456"/>
                <a:gd name="T32" fmla="*/ 190 w 284"/>
                <a:gd name="T33" fmla="*/ 214 h 456"/>
                <a:gd name="T34" fmla="*/ 158 w 284"/>
                <a:gd name="T35" fmla="*/ 226 h 456"/>
                <a:gd name="T36" fmla="*/ 142 w 284"/>
                <a:gd name="T37" fmla="*/ 228 h 456"/>
                <a:gd name="T38" fmla="*/ 142 w 284"/>
                <a:gd name="T39" fmla="*/ 0 h 456"/>
                <a:gd name="T40" fmla="*/ 112 w 284"/>
                <a:gd name="T41" fmla="*/ 4 h 456"/>
                <a:gd name="T42" fmla="*/ 86 w 284"/>
                <a:gd name="T43" fmla="*/ 12 h 456"/>
                <a:gd name="T44" fmla="*/ 62 w 284"/>
                <a:gd name="T45" fmla="*/ 24 h 456"/>
                <a:gd name="T46" fmla="*/ 40 w 284"/>
                <a:gd name="T47" fmla="*/ 42 h 456"/>
                <a:gd name="T48" fmla="*/ 24 w 284"/>
                <a:gd name="T49" fmla="*/ 64 h 456"/>
                <a:gd name="T50" fmla="*/ 10 w 284"/>
                <a:gd name="T51" fmla="*/ 88 h 456"/>
                <a:gd name="T52" fmla="*/ 2 w 284"/>
                <a:gd name="T53" fmla="*/ 114 h 456"/>
                <a:gd name="T54" fmla="*/ 0 w 284"/>
                <a:gd name="T55" fmla="*/ 142 h 456"/>
                <a:gd name="T56" fmla="*/ 0 w 284"/>
                <a:gd name="T57" fmla="*/ 160 h 456"/>
                <a:gd name="T58" fmla="*/ 12 w 284"/>
                <a:gd name="T59" fmla="*/ 202 h 456"/>
                <a:gd name="T60" fmla="*/ 44 w 284"/>
                <a:gd name="T61" fmla="*/ 276 h 456"/>
                <a:gd name="T62" fmla="*/ 96 w 284"/>
                <a:gd name="T63" fmla="*/ 378 h 456"/>
                <a:gd name="T64" fmla="*/ 142 w 284"/>
                <a:gd name="T65" fmla="*/ 456 h 456"/>
                <a:gd name="T66" fmla="*/ 164 w 284"/>
                <a:gd name="T67" fmla="*/ 418 h 456"/>
                <a:gd name="T68" fmla="*/ 212 w 284"/>
                <a:gd name="T69" fmla="*/ 330 h 456"/>
                <a:gd name="T70" fmla="*/ 262 w 284"/>
                <a:gd name="T71" fmla="*/ 226 h 456"/>
                <a:gd name="T72" fmla="*/ 278 w 284"/>
                <a:gd name="T73" fmla="*/ 180 h 456"/>
                <a:gd name="T74" fmla="*/ 284 w 284"/>
                <a:gd name="T75" fmla="*/ 142 h 456"/>
                <a:gd name="T76" fmla="*/ 284 w 284"/>
                <a:gd name="T77" fmla="*/ 128 h 456"/>
                <a:gd name="T78" fmla="*/ 278 w 284"/>
                <a:gd name="T79" fmla="*/ 100 h 456"/>
                <a:gd name="T80" fmla="*/ 268 w 284"/>
                <a:gd name="T81" fmla="*/ 74 h 456"/>
                <a:gd name="T82" fmla="*/ 252 w 284"/>
                <a:gd name="T83" fmla="*/ 52 h 456"/>
                <a:gd name="T84" fmla="*/ 232 w 284"/>
                <a:gd name="T85" fmla="*/ 32 h 456"/>
                <a:gd name="T86" fmla="*/ 210 w 284"/>
                <a:gd name="T87" fmla="*/ 18 h 456"/>
                <a:gd name="T88" fmla="*/ 184 w 284"/>
                <a:gd name="T89" fmla="*/ 6 h 456"/>
                <a:gd name="T90" fmla="*/ 156 w 284"/>
                <a:gd name="T91" fmla="*/ 2 h 456"/>
                <a:gd name="T92" fmla="*/ 142 w 284"/>
                <a:gd name="T93" fmla="*/ 0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84" h="456">
                  <a:moveTo>
                    <a:pt x="142" y="228"/>
                  </a:moveTo>
                  <a:lnTo>
                    <a:pt x="142" y="228"/>
                  </a:lnTo>
                  <a:lnTo>
                    <a:pt x="124" y="226"/>
                  </a:lnTo>
                  <a:lnTo>
                    <a:pt x="108" y="222"/>
                  </a:lnTo>
                  <a:lnTo>
                    <a:pt x="94" y="214"/>
                  </a:lnTo>
                  <a:lnTo>
                    <a:pt x="82" y="204"/>
                  </a:lnTo>
                  <a:lnTo>
                    <a:pt x="70" y="190"/>
                  </a:lnTo>
                  <a:lnTo>
                    <a:pt x="62" y="176"/>
                  </a:lnTo>
                  <a:lnTo>
                    <a:pt x="58" y="160"/>
                  </a:lnTo>
                  <a:lnTo>
                    <a:pt x="56" y="142"/>
                  </a:lnTo>
                  <a:lnTo>
                    <a:pt x="56" y="142"/>
                  </a:lnTo>
                  <a:lnTo>
                    <a:pt x="58" y="126"/>
                  </a:lnTo>
                  <a:lnTo>
                    <a:pt x="62" y="110"/>
                  </a:lnTo>
                  <a:lnTo>
                    <a:pt x="70" y="96"/>
                  </a:lnTo>
                  <a:lnTo>
                    <a:pt x="82" y="82"/>
                  </a:lnTo>
                  <a:lnTo>
                    <a:pt x="94" y="72"/>
                  </a:lnTo>
                  <a:lnTo>
                    <a:pt x="108" y="64"/>
                  </a:lnTo>
                  <a:lnTo>
                    <a:pt x="124" y="60"/>
                  </a:lnTo>
                  <a:lnTo>
                    <a:pt x="142" y="58"/>
                  </a:lnTo>
                  <a:lnTo>
                    <a:pt x="142" y="58"/>
                  </a:lnTo>
                  <a:lnTo>
                    <a:pt x="158" y="60"/>
                  </a:lnTo>
                  <a:lnTo>
                    <a:pt x="174" y="64"/>
                  </a:lnTo>
                  <a:lnTo>
                    <a:pt x="190" y="72"/>
                  </a:lnTo>
                  <a:lnTo>
                    <a:pt x="202" y="82"/>
                  </a:lnTo>
                  <a:lnTo>
                    <a:pt x="212" y="96"/>
                  </a:lnTo>
                  <a:lnTo>
                    <a:pt x="220" y="110"/>
                  </a:lnTo>
                  <a:lnTo>
                    <a:pt x="226" y="126"/>
                  </a:lnTo>
                  <a:lnTo>
                    <a:pt x="228" y="142"/>
                  </a:lnTo>
                  <a:lnTo>
                    <a:pt x="228" y="142"/>
                  </a:lnTo>
                  <a:lnTo>
                    <a:pt x="226" y="160"/>
                  </a:lnTo>
                  <a:lnTo>
                    <a:pt x="220" y="176"/>
                  </a:lnTo>
                  <a:lnTo>
                    <a:pt x="212" y="190"/>
                  </a:lnTo>
                  <a:lnTo>
                    <a:pt x="202" y="204"/>
                  </a:lnTo>
                  <a:lnTo>
                    <a:pt x="190" y="214"/>
                  </a:lnTo>
                  <a:lnTo>
                    <a:pt x="174" y="222"/>
                  </a:lnTo>
                  <a:lnTo>
                    <a:pt x="158" y="226"/>
                  </a:lnTo>
                  <a:lnTo>
                    <a:pt x="142" y="228"/>
                  </a:lnTo>
                  <a:lnTo>
                    <a:pt x="142" y="228"/>
                  </a:lnTo>
                  <a:close/>
                  <a:moveTo>
                    <a:pt x="142" y="0"/>
                  </a:moveTo>
                  <a:lnTo>
                    <a:pt x="142" y="0"/>
                  </a:lnTo>
                  <a:lnTo>
                    <a:pt x="128" y="2"/>
                  </a:lnTo>
                  <a:lnTo>
                    <a:pt x="112" y="4"/>
                  </a:lnTo>
                  <a:lnTo>
                    <a:pt x="100" y="6"/>
                  </a:lnTo>
                  <a:lnTo>
                    <a:pt x="86" y="12"/>
                  </a:lnTo>
                  <a:lnTo>
                    <a:pt x="74" y="18"/>
                  </a:lnTo>
                  <a:lnTo>
                    <a:pt x="62" y="24"/>
                  </a:lnTo>
                  <a:lnTo>
                    <a:pt x="50" y="32"/>
                  </a:lnTo>
                  <a:lnTo>
                    <a:pt x="40" y="42"/>
                  </a:lnTo>
                  <a:lnTo>
                    <a:pt x="32" y="52"/>
                  </a:lnTo>
                  <a:lnTo>
                    <a:pt x="24" y="64"/>
                  </a:lnTo>
                  <a:lnTo>
                    <a:pt x="16" y="74"/>
                  </a:lnTo>
                  <a:lnTo>
                    <a:pt x="10" y="88"/>
                  </a:lnTo>
                  <a:lnTo>
                    <a:pt x="6" y="100"/>
                  </a:lnTo>
                  <a:lnTo>
                    <a:pt x="2" y="114"/>
                  </a:lnTo>
                  <a:lnTo>
                    <a:pt x="0" y="128"/>
                  </a:lnTo>
                  <a:lnTo>
                    <a:pt x="0" y="142"/>
                  </a:lnTo>
                  <a:lnTo>
                    <a:pt x="0" y="142"/>
                  </a:lnTo>
                  <a:lnTo>
                    <a:pt x="0" y="160"/>
                  </a:lnTo>
                  <a:lnTo>
                    <a:pt x="6" y="180"/>
                  </a:lnTo>
                  <a:lnTo>
                    <a:pt x="12" y="202"/>
                  </a:lnTo>
                  <a:lnTo>
                    <a:pt x="22" y="226"/>
                  </a:lnTo>
                  <a:lnTo>
                    <a:pt x="44" y="276"/>
                  </a:lnTo>
                  <a:lnTo>
                    <a:pt x="70" y="330"/>
                  </a:lnTo>
                  <a:lnTo>
                    <a:pt x="96" y="378"/>
                  </a:lnTo>
                  <a:lnTo>
                    <a:pt x="120" y="418"/>
                  </a:lnTo>
                  <a:lnTo>
                    <a:pt x="142" y="456"/>
                  </a:lnTo>
                  <a:lnTo>
                    <a:pt x="142" y="456"/>
                  </a:lnTo>
                  <a:lnTo>
                    <a:pt x="164" y="418"/>
                  </a:lnTo>
                  <a:lnTo>
                    <a:pt x="186" y="378"/>
                  </a:lnTo>
                  <a:lnTo>
                    <a:pt x="212" y="330"/>
                  </a:lnTo>
                  <a:lnTo>
                    <a:pt x="240" y="276"/>
                  </a:lnTo>
                  <a:lnTo>
                    <a:pt x="262" y="226"/>
                  </a:lnTo>
                  <a:lnTo>
                    <a:pt x="272" y="202"/>
                  </a:lnTo>
                  <a:lnTo>
                    <a:pt x="278" y="180"/>
                  </a:lnTo>
                  <a:lnTo>
                    <a:pt x="282" y="160"/>
                  </a:lnTo>
                  <a:lnTo>
                    <a:pt x="284" y="142"/>
                  </a:lnTo>
                  <a:lnTo>
                    <a:pt x="284" y="142"/>
                  </a:lnTo>
                  <a:lnTo>
                    <a:pt x="284" y="128"/>
                  </a:lnTo>
                  <a:lnTo>
                    <a:pt x="282" y="114"/>
                  </a:lnTo>
                  <a:lnTo>
                    <a:pt x="278" y="100"/>
                  </a:lnTo>
                  <a:lnTo>
                    <a:pt x="274" y="88"/>
                  </a:lnTo>
                  <a:lnTo>
                    <a:pt x="268" y="74"/>
                  </a:lnTo>
                  <a:lnTo>
                    <a:pt x="260" y="64"/>
                  </a:lnTo>
                  <a:lnTo>
                    <a:pt x="252" y="52"/>
                  </a:lnTo>
                  <a:lnTo>
                    <a:pt x="242" y="42"/>
                  </a:lnTo>
                  <a:lnTo>
                    <a:pt x="232" y="32"/>
                  </a:lnTo>
                  <a:lnTo>
                    <a:pt x="222" y="24"/>
                  </a:lnTo>
                  <a:lnTo>
                    <a:pt x="210" y="18"/>
                  </a:lnTo>
                  <a:lnTo>
                    <a:pt x="198" y="12"/>
                  </a:lnTo>
                  <a:lnTo>
                    <a:pt x="184" y="6"/>
                  </a:lnTo>
                  <a:lnTo>
                    <a:pt x="170" y="4"/>
                  </a:lnTo>
                  <a:lnTo>
                    <a:pt x="156" y="2"/>
                  </a:lnTo>
                  <a:lnTo>
                    <a:pt x="142" y="0"/>
                  </a:lnTo>
                  <a:lnTo>
                    <a:pt x="142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endParaRPr>
            </a:p>
          </p:txBody>
        </p:sp>
      </p:grpSp>
      <p:grpSp>
        <p:nvGrpSpPr>
          <p:cNvPr id="79" name="그룹 78"/>
          <p:cNvGrpSpPr/>
          <p:nvPr userDrawn="1"/>
        </p:nvGrpSpPr>
        <p:grpSpPr>
          <a:xfrm>
            <a:off x="6529317" y="6021288"/>
            <a:ext cx="467980" cy="350986"/>
            <a:chOff x="7112185" y="2781812"/>
            <a:chExt cx="539154" cy="539154"/>
          </a:xfrm>
        </p:grpSpPr>
        <p:sp>
          <p:nvSpPr>
            <p:cNvPr id="80" name="Freeform 8"/>
            <p:cNvSpPr>
              <a:spLocks/>
            </p:cNvSpPr>
            <p:nvPr userDrawn="1"/>
          </p:nvSpPr>
          <p:spPr bwMode="auto">
            <a:xfrm>
              <a:off x="7112185" y="2781812"/>
              <a:ext cx="539154" cy="539154"/>
            </a:xfrm>
            <a:custGeom>
              <a:avLst/>
              <a:gdLst>
                <a:gd name="T0" fmla="*/ 442 w 442"/>
                <a:gd name="T1" fmla="*/ 220 h 442"/>
                <a:gd name="T2" fmla="*/ 431 w 442"/>
                <a:gd name="T3" fmla="*/ 203 h 442"/>
                <a:gd name="T4" fmla="*/ 436 w 442"/>
                <a:gd name="T5" fmla="*/ 177 h 442"/>
                <a:gd name="T6" fmla="*/ 429 w 442"/>
                <a:gd name="T7" fmla="*/ 157 h 442"/>
                <a:gd name="T8" fmla="*/ 417 w 442"/>
                <a:gd name="T9" fmla="*/ 133 h 442"/>
                <a:gd name="T10" fmla="*/ 413 w 442"/>
                <a:gd name="T11" fmla="*/ 111 h 442"/>
                <a:gd name="T12" fmla="*/ 394 w 442"/>
                <a:gd name="T13" fmla="*/ 100 h 442"/>
                <a:gd name="T14" fmla="*/ 386 w 442"/>
                <a:gd name="T15" fmla="*/ 75 h 442"/>
                <a:gd name="T16" fmla="*/ 369 w 442"/>
                <a:gd name="T17" fmla="*/ 61 h 442"/>
                <a:gd name="T18" fmla="*/ 348 w 442"/>
                <a:gd name="T19" fmla="*/ 47 h 442"/>
                <a:gd name="T20" fmla="*/ 331 w 442"/>
                <a:gd name="T21" fmla="*/ 29 h 442"/>
                <a:gd name="T22" fmla="*/ 310 w 442"/>
                <a:gd name="T23" fmla="*/ 29 h 442"/>
                <a:gd name="T24" fmla="*/ 291 w 442"/>
                <a:gd name="T25" fmla="*/ 12 h 442"/>
                <a:gd name="T26" fmla="*/ 270 w 442"/>
                <a:gd name="T27" fmla="*/ 8 h 442"/>
                <a:gd name="T28" fmla="*/ 244 w 442"/>
                <a:gd name="T29" fmla="*/ 7 h 442"/>
                <a:gd name="T30" fmla="*/ 222 w 442"/>
                <a:gd name="T31" fmla="*/ 0 h 442"/>
                <a:gd name="T32" fmla="*/ 203 w 442"/>
                <a:gd name="T33" fmla="*/ 11 h 442"/>
                <a:gd name="T34" fmla="*/ 177 w 442"/>
                <a:gd name="T35" fmla="*/ 6 h 442"/>
                <a:gd name="T36" fmla="*/ 157 w 442"/>
                <a:gd name="T37" fmla="*/ 13 h 442"/>
                <a:gd name="T38" fmla="*/ 133 w 442"/>
                <a:gd name="T39" fmla="*/ 25 h 442"/>
                <a:gd name="T40" fmla="*/ 111 w 442"/>
                <a:gd name="T41" fmla="*/ 29 h 442"/>
                <a:gd name="T42" fmla="*/ 100 w 442"/>
                <a:gd name="T43" fmla="*/ 48 h 442"/>
                <a:gd name="T44" fmla="*/ 76 w 442"/>
                <a:gd name="T45" fmla="*/ 57 h 442"/>
                <a:gd name="T46" fmla="*/ 61 w 442"/>
                <a:gd name="T47" fmla="*/ 73 h 442"/>
                <a:gd name="T48" fmla="*/ 47 w 442"/>
                <a:gd name="T49" fmla="*/ 94 h 442"/>
                <a:gd name="T50" fmla="*/ 30 w 442"/>
                <a:gd name="T51" fmla="*/ 111 h 442"/>
                <a:gd name="T52" fmla="*/ 31 w 442"/>
                <a:gd name="T53" fmla="*/ 132 h 442"/>
                <a:gd name="T54" fmla="*/ 13 w 442"/>
                <a:gd name="T55" fmla="*/ 151 h 442"/>
                <a:gd name="T56" fmla="*/ 8 w 442"/>
                <a:gd name="T57" fmla="*/ 172 h 442"/>
                <a:gd name="T58" fmla="*/ 7 w 442"/>
                <a:gd name="T59" fmla="*/ 198 h 442"/>
                <a:gd name="T60" fmla="*/ 0 w 442"/>
                <a:gd name="T61" fmla="*/ 220 h 442"/>
                <a:gd name="T62" fmla="*/ 11 w 442"/>
                <a:gd name="T63" fmla="*/ 239 h 442"/>
                <a:gd name="T64" fmla="*/ 6 w 442"/>
                <a:gd name="T65" fmla="*/ 265 h 442"/>
                <a:gd name="T66" fmla="*/ 13 w 442"/>
                <a:gd name="T67" fmla="*/ 285 h 442"/>
                <a:gd name="T68" fmla="*/ 25 w 442"/>
                <a:gd name="T69" fmla="*/ 309 h 442"/>
                <a:gd name="T70" fmla="*/ 30 w 442"/>
                <a:gd name="T71" fmla="*/ 331 h 442"/>
                <a:gd name="T72" fmla="*/ 48 w 442"/>
                <a:gd name="T73" fmla="*/ 342 h 442"/>
                <a:gd name="T74" fmla="*/ 57 w 442"/>
                <a:gd name="T75" fmla="*/ 367 h 442"/>
                <a:gd name="T76" fmla="*/ 73 w 442"/>
                <a:gd name="T77" fmla="*/ 381 h 442"/>
                <a:gd name="T78" fmla="*/ 94 w 442"/>
                <a:gd name="T79" fmla="*/ 395 h 442"/>
                <a:gd name="T80" fmla="*/ 111 w 442"/>
                <a:gd name="T81" fmla="*/ 413 h 442"/>
                <a:gd name="T82" fmla="*/ 132 w 442"/>
                <a:gd name="T83" fmla="*/ 411 h 442"/>
                <a:gd name="T84" fmla="*/ 151 w 442"/>
                <a:gd name="T85" fmla="*/ 429 h 442"/>
                <a:gd name="T86" fmla="*/ 172 w 442"/>
                <a:gd name="T87" fmla="*/ 434 h 442"/>
                <a:gd name="T88" fmla="*/ 199 w 442"/>
                <a:gd name="T89" fmla="*/ 435 h 442"/>
                <a:gd name="T90" fmla="*/ 222 w 442"/>
                <a:gd name="T91" fmla="*/ 442 h 442"/>
                <a:gd name="T92" fmla="*/ 239 w 442"/>
                <a:gd name="T93" fmla="*/ 431 h 442"/>
                <a:gd name="T94" fmla="*/ 265 w 442"/>
                <a:gd name="T95" fmla="*/ 436 h 442"/>
                <a:gd name="T96" fmla="*/ 285 w 442"/>
                <a:gd name="T97" fmla="*/ 429 h 442"/>
                <a:gd name="T98" fmla="*/ 309 w 442"/>
                <a:gd name="T99" fmla="*/ 417 h 442"/>
                <a:gd name="T100" fmla="*/ 331 w 442"/>
                <a:gd name="T101" fmla="*/ 413 h 442"/>
                <a:gd name="T102" fmla="*/ 342 w 442"/>
                <a:gd name="T103" fmla="*/ 394 h 442"/>
                <a:gd name="T104" fmla="*/ 367 w 442"/>
                <a:gd name="T105" fmla="*/ 385 h 442"/>
                <a:gd name="T106" fmla="*/ 381 w 442"/>
                <a:gd name="T107" fmla="*/ 369 h 442"/>
                <a:gd name="T108" fmla="*/ 395 w 442"/>
                <a:gd name="T109" fmla="*/ 348 h 442"/>
                <a:gd name="T110" fmla="*/ 413 w 442"/>
                <a:gd name="T111" fmla="*/ 331 h 442"/>
                <a:gd name="T112" fmla="*/ 413 w 442"/>
                <a:gd name="T113" fmla="*/ 310 h 442"/>
                <a:gd name="T114" fmla="*/ 430 w 442"/>
                <a:gd name="T115" fmla="*/ 291 h 442"/>
                <a:gd name="T116" fmla="*/ 434 w 442"/>
                <a:gd name="T117" fmla="*/ 269 h 442"/>
                <a:gd name="T118" fmla="*/ 435 w 442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2" h="442">
                  <a:moveTo>
                    <a:pt x="431" y="239"/>
                  </a:moveTo>
                  <a:lnTo>
                    <a:pt x="431" y="239"/>
                  </a:lnTo>
                  <a:lnTo>
                    <a:pt x="435" y="236"/>
                  </a:lnTo>
                  <a:lnTo>
                    <a:pt x="439" y="232"/>
                  </a:lnTo>
                  <a:lnTo>
                    <a:pt x="441" y="226"/>
                  </a:lnTo>
                  <a:lnTo>
                    <a:pt x="442" y="220"/>
                  </a:lnTo>
                  <a:lnTo>
                    <a:pt x="442" y="220"/>
                  </a:lnTo>
                  <a:lnTo>
                    <a:pt x="441" y="216"/>
                  </a:lnTo>
                  <a:lnTo>
                    <a:pt x="439" y="210"/>
                  </a:lnTo>
                  <a:lnTo>
                    <a:pt x="435" y="206"/>
                  </a:lnTo>
                  <a:lnTo>
                    <a:pt x="431" y="203"/>
                  </a:lnTo>
                  <a:lnTo>
                    <a:pt x="431" y="203"/>
                  </a:lnTo>
                  <a:lnTo>
                    <a:pt x="435" y="198"/>
                  </a:lnTo>
                  <a:lnTo>
                    <a:pt x="437" y="193"/>
                  </a:lnTo>
                  <a:lnTo>
                    <a:pt x="439" y="189"/>
                  </a:lnTo>
                  <a:lnTo>
                    <a:pt x="439" y="183"/>
                  </a:lnTo>
                  <a:lnTo>
                    <a:pt x="439" y="183"/>
                  </a:lnTo>
                  <a:lnTo>
                    <a:pt x="436" y="177"/>
                  </a:lnTo>
                  <a:lnTo>
                    <a:pt x="434" y="172"/>
                  </a:lnTo>
                  <a:lnTo>
                    <a:pt x="429" y="169"/>
                  </a:lnTo>
                  <a:lnTo>
                    <a:pt x="424" y="166"/>
                  </a:lnTo>
                  <a:lnTo>
                    <a:pt x="424" y="166"/>
                  </a:lnTo>
                  <a:lnTo>
                    <a:pt x="428" y="161"/>
                  </a:lnTo>
                  <a:lnTo>
                    <a:pt x="429" y="157"/>
                  </a:lnTo>
                  <a:lnTo>
                    <a:pt x="430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6" y="140"/>
                  </a:lnTo>
                  <a:lnTo>
                    <a:pt x="422" y="137"/>
                  </a:lnTo>
                  <a:lnTo>
                    <a:pt x="417" y="133"/>
                  </a:lnTo>
                  <a:lnTo>
                    <a:pt x="413" y="132"/>
                  </a:lnTo>
                  <a:lnTo>
                    <a:pt x="413" y="132"/>
                  </a:lnTo>
                  <a:lnTo>
                    <a:pt x="414" y="127"/>
                  </a:lnTo>
                  <a:lnTo>
                    <a:pt x="415" y="121"/>
                  </a:lnTo>
                  <a:lnTo>
                    <a:pt x="415" y="116"/>
                  </a:lnTo>
                  <a:lnTo>
                    <a:pt x="413" y="111"/>
                  </a:lnTo>
                  <a:lnTo>
                    <a:pt x="413" y="111"/>
                  </a:lnTo>
                  <a:lnTo>
                    <a:pt x="409" y="106"/>
                  </a:lnTo>
                  <a:lnTo>
                    <a:pt x="404" y="103"/>
                  </a:lnTo>
                  <a:lnTo>
                    <a:pt x="400" y="100"/>
                  </a:lnTo>
                  <a:lnTo>
                    <a:pt x="394" y="100"/>
                  </a:lnTo>
                  <a:lnTo>
                    <a:pt x="394" y="100"/>
                  </a:lnTo>
                  <a:lnTo>
                    <a:pt x="395" y="94"/>
                  </a:lnTo>
                  <a:lnTo>
                    <a:pt x="395" y="90"/>
                  </a:lnTo>
                  <a:lnTo>
                    <a:pt x="394" y="84"/>
                  </a:lnTo>
                  <a:lnTo>
                    <a:pt x="390" y="79"/>
                  </a:lnTo>
                  <a:lnTo>
                    <a:pt x="390" y="79"/>
                  </a:lnTo>
                  <a:lnTo>
                    <a:pt x="386" y="75"/>
                  </a:lnTo>
                  <a:lnTo>
                    <a:pt x="381" y="73"/>
                  </a:lnTo>
                  <a:lnTo>
                    <a:pt x="376" y="72"/>
                  </a:lnTo>
                  <a:lnTo>
                    <a:pt x="370" y="72"/>
                  </a:lnTo>
                  <a:lnTo>
                    <a:pt x="370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7" y="57"/>
                  </a:lnTo>
                  <a:lnTo>
                    <a:pt x="363" y="52"/>
                  </a:lnTo>
                  <a:lnTo>
                    <a:pt x="363" y="52"/>
                  </a:lnTo>
                  <a:lnTo>
                    <a:pt x="358" y="48"/>
                  </a:lnTo>
                  <a:lnTo>
                    <a:pt x="353" y="47"/>
                  </a:lnTo>
                  <a:lnTo>
                    <a:pt x="348" y="47"/>
                  </a:lnTo>
                  <a:lnTo>
                    <a:pt x="342" y="48"/>
                  </a:lnTo>
                  <a:lnTo>
                    <a:pt x="342" y="48"/>
                  </a:lnTo>
                  <a:lnTo>
                    <a:pt x="342" y="42"/>
                  </a:lnTo>
                  <a:lnTo>
                    <a:pt x="340" y="38"/>
                  </a:lnTo>
                  <a:lnTo>
                    <a:pt x="336" y="33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27" y="27"/>
                  </a:lnTo>
                  <a:lnTo>
                    <a:pt x="321" y="27"/>
                  </a:lnTo>
                  <a:lnTo>
                    <a:pt x="315" y="28"/>
                  </a:lnTo>
                  <a:lnTo>
                    <a:pt x="310" y="29"/>
                  </a:lnTo>
                  <a:lnTo>
                    <a:pt x="310" y="29"/>
                  </a:lnTo>
                  <a:lnTo>
                    <a:pt x="309" y="25"/>
                  </a:lnTo>
                  <a:lnTo>
                    <a:pt x="305" y="20"/>
                  </a:lnTo>
                  <a:lnTo>
                    <a:pt x="302" y="17"/>
                  </a:lnTo>
                  <a:lnTo>
                    <a:pt x="297" y="14"/>
                  </a:lnTo>
                  <a:lnTo>
                    <a:pt x="297" y="14"/>
                  </a:lnTo>
                  <a:lnTo>
                    <a:pt x="291" y="12"/>
                  </a:lnTo>
                  <a:lnTo>
                    <a:pt x="285" y="13"/>
                  </a:lnTo>
                  <a:lnTo>
                    <a:pt x="281" y="14"/>
                  </a:lnTo>
                  <a:lnTo>
                    <a:pt x="276" y="18"/>
                  </a:lnTo>
                  <a:lnTo>
                    <a:pt x="276" y="18"/>
                  </a:lnTo>
                  <a:lnTo>
                    <a:pt x="274" y="13"/>
                  </a:lnTo>
                  <a:lnTo>
                    <a:pt x="270" y="8"/>
                  </a:lnTo>
                  <a:lnTo>
                    <a:pt x="265" y="6"/>
                  </a:lnTo>
                  <a:lnTo>
                    <a:pt x="259" y="4"/>
                  </a:lnTo>
                  <a:lnTo>
                    <a:pt x="259" y="4"/>
                  </a:lnTo>
                  <a:lnTo>
                    <a:pt x="254" y="4"/>
                  </a:lnTo>
                  <a:lnTo>
                    <a:pt x="249" y="5"/>
                  </a:lnTo>
                  <a:lnTo>
                    <a:pt x="244" y="7"/>
                  </a:lnTo>
                  <a:lnTo>
                    <a:pt x="239" y="11"/>
                  </a:lnTo>
                  <a:lnTo>
                    <a:pt x="239" y="11"/>
                  </a:lnTo>
                  <a:lnTo>
                    <a:pt x="236" y="7"/>
                  </a:lnTo>
                  <a:lnTo>
                    <a:pt x="232" y="4"/>
                  </a:lnTo>
                  <a:lnTo>
                    <a:pt x="226" y="1"/>
                  </a:lnTo>
                  <a:lnTo>
                    <a:pt x="222" y="0"/>
                  </a:lnTo>
                  <a:lnTo>
                    <a:pt x="222" y="0"/>
                  </a:lnTo>
                  <a:lnTo>
                    <a:pt x="216" y="1"/>
                  </a:lnTo>
                  <a:lnTo>
                    <a:pt x="210" y="4"/>
                  </a:lnTo>
                  <a:lnTo>
                    <a:pt x="206" y="7"/>
                  </a:lnTo>
                  <a:lnTo>
                    <a:pt x="203" y="11"/>
                  </a:lnTo>
                  <a:lnTo>
                    <a:pt x="203" y="11"/>
                  </a:lnTo>
                  <a:lnTo>
                    <a:pt x="199" y="7"/>
                  </a:lnTo>
                  <a:lnTo>
                    <a:pt x="193" y="5"/>
                  </a:lnTo>
                  <a:lnTo>
                    <a:pt x="189" y="4"/>
                  </a:lnTo>
                  <a:lnTo>
                    <a:pt x="183" y="4"/>
                  </a:lnTo>
                  <a:lnTo>
                    <a:pt x="183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2" y="14"/>
                  </a:lnTo>
                  <a:lnTo>
                    <a:pt x="157" y="13"/>
                  </a:lnTo>
                  <a:lnTo>
                    <a:pt x="151" y="12"/>
                  </a:lnTo>
                  <a:lnTo>
                    <a:pt x="146" y="14"/>
                  </a:lnTo>
                  <a:lnTo>
                    <a:pt x="146" y="14"/>
                  </a:lnTo>
                  <a:lnTo>
                    <a:pt x="140" y="17"/>
                  </a:lnTo>
                  <a:lnTo>
                    <a:pt x="137" y="20"/>
                  </a:lnTo>
                  <a:lnTo>
                    <a:pt x="133" y="25"/>
                  </a:lnTo>
                  <a:lnTo>
                    <a:pt x="132" y="29"/>
                  </a:lnTo>
                  <a:lnTo>
                    <a:pt x="132" y="29"/>
                  </a:lnTo>
                  <a:lnTo>
                    <a:pt x="127" y="28"/>
                  </a:lnTo>
                  <a:lnTo>
                    <a:pt x="122" y="27"/>
                  </a:lnTo>
                  <a:lnTo>
                    <a:pt x="116" y="27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06" y="33"/>
                  </a:lnTo>
                  <a:lnTo>
                    <a:pt x="103" y="38"/>
                  </a:lnTo>
                  <a:lnTo>
                    <a:pt x="101" y="42"/>
                  </a:lnTo>
                  <a:lnTo>
                    <a:pt x="100" y="48"/>
                  </a:lnTo>
                  <a:lnTo>
                    <a:pt x="100" y="48"/>
                  </a:lnTo>
                  <a:lnTo>
                    <a:pt x="94" y="47"/>
                  </a:lnTo>
                  <a:lnTo>
                    <a:pt x="90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6" y="57"/>
                  </a:lnTo>
                  <a:lnTo>
                    <a:pt x="73" y="61"/>
                  </a:lnTo>
                  <a:lnTo>
                    <a:pt x="72" y="66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66" y="72"/>
                  </a:lnTo>
                  <a:lnTo>
                    <a:pt x="61" y="73"/>
                  </a:lnTo>
                  <a:lnTo>
                    <a:pt x="57" y="75"/>
                  </a:lnTo>
                  <a:lnTo>
                    <a:pt x="52" y="79"/>
                  </a:lnTo>
                  <a:lnTo>
                    <a:pt x="52" y="79"/>
                  </a:lnTo>
                  <a:lnTo>
                    <a:pt x="50" y="84"/>
                  </a:lnTo>
                  <a:lnTo>
                    <a:pt x="47" y="90"/>
                  </a:lnTo>
                  <a:lnTo>
                    <a:pt x="47" y="94"/>
                  </a:lnTo>
                  <a:lnTo>
                    <a:pt x="48" y="100"/>
                  </a:lnTo>
                  <a:lnTo>
                    <a:pt x="48" y="100"/>
                  </a:lnTo>
                  <a:lnTo>
                    <a:pt x="43" y="100"/>
                  </a:lnTo>
                  <a:lnTo>
                    <a:pt x="38" y="103"/>
                  </a:lnTo>
                  <a:lnTo>
                    <a:pt x="33" y="106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28" y="116"/>
                  </a:lnTo>
                  <a:lnTo>
                    <a:pt x="27" y="121"/>
                  </a:lnTo>
                  <a:lnTo>
                    <a:pt x="28" y="127"/>
                  </a:lnTo>
                  <a:lnTo>
                    <a:pt x="31" y="132"/>
                  </a:lnTo>
                  <a:lnTo>
                    <a:pt x="31" y="132"/>
                  </a:lnTo>
                  <a:lnTo>
                    <a:pt x="25" y="133"/>
                  </a:lnTo>
                  <a:lnTo>
                    <a:pt x="20" y="137"/>
                  </a:lnTo>
                  <a:lnTo>
                    <a:pt x="17" y="140"/>
                  </a:lnTo>
                  <a:lnTo>
                    <a:pt x="14" y="145"/>
                  </a:lnTo>
                  <a:lnTo>
                    <a:pt x="14" y="145"/>
                  </a:lnTo>
                  <a:lnTo>
                    <a:pt x="13" y="151"/>
                  </a:lnTo>
                  <a:lnTo>
                    <a:pt x="13" y="157"/>
                  </a:lnTo>
                  <a:lnTo>
                    <a:pt x="14" y="161"/>
                  </a:lnTo>
                  <a:lnTo>
                    <a:pt x="18" y="166"/>
                  </a:lnTo>
                  <a:lnTo>
                    <a:pt x="18" y="166"/>
                  </a:lnTo>
                  <a:lnTo>
                    <a:pt x="13" y="169"/>
                  </a:lnTo>
                  <a:lnTo>
                    <a:pt x="8" y="172"/>
                  </a:lnTo>
                  <a:lnTo>
                    <a:pt x="6" y="177"/>
                  </a:lnTo>
                  <a:lnTo>
                    <a:pt x="4" y="183"/>
                  </a:lnTo>
                  <a:lnTo>
                    <a:pt x="4" y="183"/>
                  </a:lnTo>
                  <a:lnTo>
                    <a:pt x="4" y="189"/>
                  </a:lnTo>
                  <a:lnTo>
                    <a:pt x="5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7" y="206"/>
                  </a:lnTo>
                  <a:lnTo>
                    <a:pt x="4" y="210"/>
                  </a:lnTo>
                  <a:lnTo>
                    <a:pt x="1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1" y="226"/>
                  </a:lnTo>
                  <a:lnTo>
                    <a:pt x="4" y="232"/>
                  </a:lnTo>
                  <a:lnTo>
                    <a:pt x="7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5" y="249"/>
                  </a:lnTo>
                  <a:lnTo>
                    <a:pt x="4" y="253"/>
                  </a:lnTo>
                  <a:lnTo>
                    <a:pt x="4" y="259"/>
                  </a:lnTo>
                  <a:lnTo>
                    <a:pt x="4" y="259"/>
                  </a:lnTo>
                  <a:lnTo>
                    <a:pt x="6" y="265"/>
                  </a:lnTo>
                  <a:lnTo>
                    <a:pt x="8" y="270"/>
                  </a:lnTo>
                  <a:lnTo>
                    <a:pt x="13" y="273"/>
                  </a:lnTo>
                  <a:lnTo>
                    <a:pt x="18" y="276"/>
                  </a:lnTo>
                  <a:lnTo>
                    <a:pt x="18" y="276"/>
                  </a:lnTo>
                  <a:lnTo>
                    <a:pt x="14" y="281"/>
                  </a:lnTo>
                  <a:lnTo>
                    <a:pt x="13" y="285"/>
                  </a:lnTo>
                  <a:lnTo>
                    <a:pt x="13" y="291"/>
                  </a:lnTo>
                  <a:lnTo>
                    <a:pt x="14" y="296"/>
                  </a:lnTo>
                  <a:lnTo>
                    <a:pt x="14" y="296"/>
                  </a:lnTo>
                  <a:lnTo>
                    <a:pt x="17" y="302"/>
                  </a:lnTo>
                  <a:lnTo>
                    <a:pt x="20" y="305"/>
                  </a:lnTo>
                  <a:lnTo>
                    <a:pt x="25" y="309"/>
                  </a:lnTo>
                  <a:lnTo>
                    <a:pt x="31" y="310"/>
                  </a:lnTo>
                  <a:lnTo>
                    <a:pt x="31" y="310"/>
                  </a:lnTo>
                  <a:lnTo>
                    <a:pt x="28" y="315"/>
                  </a:lnTo>
                  <a:lnTo>
                    <a:pt x="27" y="321"/>
                  </a:lnTo>
                  <a:lnTo>
                    <a:pt x="28" y="326"/>
                  </a:lnTo>
                  <a:lnTo>
                    <a:pt x="30" y="331"/>
                  </a:lnTo>
                  <a:lnTo>
                    <a:pt x="30" y="331"/>
                  </a:lnTo>
                  <a:lnTo>
                    <a:pt x="33" y="336"/>
                  </a:lnTo>
                  <a:lnTo>
                    <a:pt x="38" y="339"/>
                  </a:lnTo>
                  <a:lnTo>
                    <a:pt x="43" y="341"/>
                  </a:lnTo>
                  <a:lnTo>
                    <a:pt x="48" y="342"/>
                  </a:lnTo>
                  <a:lnTo>
                    <a:pt x="48" y="342"/>
                  </a:lnTo>
                  <a:lnTo>
                    <a:pt x="47" y="348"/>
                  </a:lnTo>
                  <a:lnTo>
                    <a:pt x="47" y="352"/>
                  </a:lnTo>
                  <a:lnTo>
                    <a:pt x="50" y="358"/>
                  </a:lnTo>
                  <a:lnTo>
                    <a:pt x="52" y="363"/>
                  </a:lnTo>
                  <a:lnTo>
                    <a:pt x="52" y="363"/>
                  </a:lnTo>
                  <a:lnTo>
                    <a:pt x="57" y="367"/>
                  </a:lnTo>
                  <a:lnTo>
                    <a:pt x="61" y="369"/>
                  </a:lnTo>
                  <a:lnTo>
                    <a:pt x="66" y="370"/>
                  </a:lnTo>
                  <a:lnTo>
                    <a:pt x="72" y="370"/>
                  </a:lnTo>
                  <a:lnTo>
                    <a:pt x="72" y="370"/>
                  </a:lnTo>
                  <a:lnTo>
                    <a:pt x="72" y="376"/>
                  </a:lnTo>
                  <a:lnTo>
                    <a:pt x="73" y="381"/>
                  </a:lnTo>
                  <a:lnTo>
                    <a:pt x="76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90" y="395"/>
                  </a:lnTo>
                  <a:lnTo>
                    <a:pt x="94" y="395"/>
                  </a:lnTo>
                  <a:lnTo>
                    <a:pt x="100" y="394"/>
                  </a:lnTo>
                  <a:lnTo>
                    <a:pt x="100" y="394"/>
                  </a:lnTo>
                  <a:lnTo>
                    <a:pt x="101" y="400"/>
                  </a:lnTo>
                  <a:lnTo>
                    <a:pt x="103" y="404"/>
                  </a:lnTo>
                  <a:lnTo>
                    <a:pt x="106" y="409"/>
                  </a:lnTo>
                  <a:lnTo>
                    <a:pt x="111" y="413"/>
                  </a:lnTo>
                  <a:lnTo>
                    <a:pt x="111" y="413"/>
                  </a:lnTo>
                  <a:lnTo>
                    <a:pt x="116" y="414"/>
                  </a:lnTo>
                  <a:lnTo>
                    <a:pt x="122" y="415"/>
                  </a:lnTo>
                  <a:lnTo>
                    <a:pt x="127" y="414"/>
                  </a:lnTo>
                  <a:lnTo>
                    <a:pt x="132" y="411"/>
                  </a:lnTo>
                  <a:lnTo>
                    <a:pt x="132" y="411"/>
                  </a:lnTo>
                  <a:lnTo>
                    <a:pt x="133" y="417"/>
                  </a:lnTo>
                  <a:lnTo>
                    <a:pt x="137" y="422"/>
                  </a:lnTo>
                  <a:lnTo>
                    <a:pt x="140" y="425"/>
                  </a:lnTo>
                  <a:lnTo>
                    <a:pt x="146" y="428"/>
                  </a:lnTo>
                  <a:lnTo>
                    <a:pt x="146" y="428"/>
                  </a:lnTo>
                  <a:lnTo>
                    <a:pt x="151" y="429"/>
                  </a:lnTo>
                  <a:lnTo>
                    <a:pt x="157" y="429"/>
                  </a:lnTo>
                  <a:lnTo>
                    <a:pt x="162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3" y="438"/>
                  </a:lnTo>
                  <a:lnTo>
                    <a:pt x="183" y="438"/>
                  </a:lnTo>
                  <a:lnTo>
                    <a:pt x="189" y="438"/>
                  </a:lnTo>
                  <a:lnTo>
                    <a:pt x="193" y="437"/>
                  </a:lnTo>
                  <a:lnTo>
                    <a:pt x="199" y="435"/>
                  </a:lnTo>
                  <a:lnTo>
                    <a:pt x="203" y="431"/>
                  </a:lnTo>
                  <a:lnTo>
                    <a:pt x="203" y="431"/>
                  </a:lnTo>
                  <a:lnTo>
                    <a:pt x="206" y="435"/>
                  </a:lnTo>
                  <a:lnTo>
                    <a:pt x="210" y="438"/>
                  </a:lnTo>
                  <a:lnTo>
                    <a:pt x="216" y="441"/>
                  </a:lnTo>
                  <a:lnTo>
                    <a:pt x="222" y="442"/>
                  </a:lnTo>
                  <a:lnTo>
                    <a:pt x="222" y="442"/>
                  </a:lnTo>
                  <a:lnTo>
                    <a:pt x="226" y="441"/>
                  </a:lnTo>
                  <a:lnTo>
                    <a:pt x="232" y="438"/>
                  </a:lnTo>
                  <a:lnTo>
                    <a:pt x="236" y="435"/>
                  </a:lnTo>
                  <a:lnTo>
                    <a:pt x="239" y="431"/>
                  </a:lnTo>
                  <a:lnTo>
                    <a:pt x="239" y="431"/>
                  </a:lnTo>
                  <a:lnTo>
                    <a:pt x="244" y="435"/>
                  </a:lnTo>
                  <a:lnTo>
                    <a:pt x="249" y="437"/>
                  </a:lnTo>
                  <a:lnTo>
                    <a:pt x="254" y="438"/>
                  </a:lnTo>
                  <a:lnTo>
                    <a:pt x="259" y="438"/>
                  </a:lnTo>
                  <a:lnTo>
                    <a:pt x="259" y="438"/>
                  </a:lnTo>
                  <a:lnTo>
                    <a:pt x="265" y="436"/>
                  </a:lnTo>
                  <a:lnTo>
                    <a:pt x="270" y="434"/>
                  </a:lnTo>
                  <a:lnTo>
                    <a:pt x="274" y="429"/>
                  </a:lnTo>
                  <a:lnTo>
                    <a:pt x="276" y="424"/>
                  </a:lnTo>
                  <a:lnTo>
                    <a:pt x="276" y="424"/>
                  </a:lnTo>
                  <a:lnTo>
                    <a:pt x="281" y="428"/>
                  </a:lnTo>
                  <a:lnTo>
                    <a:pt x="285" y="429"/>
                  </a:lnTo>
                  <a:lnTo>
                    <a:pt x="291" y="429"/>
                  </a:lnTo>
                  <a:lnTo>
                    <a:pt x="297" y="428"/>
                  </a:lnTo>
                  <a:lnTo>
                    <a:pt x="297" y="428"/>
                  </a:lnTo>
                  <a:lnTo>
                    <a:pt x="302" y="425"/>
                  </a:lnTo>
                  <a:lnTo>
                    <a:pt x="305" y="422"/>
                  </a:lnTo>
                  <a:lnTo>
                    <a:pt x="309" y="417"/>
                  </a:lnTo>
                  <a:lnTo>
                    <a:pt x="310" y="411"/>
                  </a:lnTo>
                  <a:lnTo>
                    <a:pt x="310" y="411"/>
                  </a:lnTo>
                  <a:lnTo>
                    <a:pt x="315" y="414"/>
                  </a:lnTo>
                  <a:lnTo>
                    <a:pt x="321" y="415"/>
                  </a:lnTo>
                  <a:lnTo>
                    <a:pt x="327" y="414"/>
                  </a:lnTo>
                  <a:lnTo>
                    <a:pt x="331" y="413"/>
                  </a:lnTo>
                  <a:lnTo>
                    <a:pt x="331" y="413"/>
                  </a:lnTo>
                  <a:lnTo>
                    <a:pt x="336" y="409"/>
                  </a:lnTo>
                  <a:lnTo>
                    <a:pt x="340" y="404"/>
                  </a:lnTo>
                  <a:lnTo>
                    <a:pt x="342" y="400"/>
                  </a:lnTo>
                  <a:lnTo>
                    <a:pt x="342" y="394"/>
                  </a:lnTo>
                  <a:lnTo>
                    <a:pt x="342" y="394"/>
                  </a:lnTo>
                  <a:lnTo>
                    <a:pt x="348" y="395"/>
                  </a:lnTo>
                  <a:lnTo>
                    <a:pt x="353" y="395"/>
                  </a:lnTo>
                  <a:lnTo>
                    <a:pt x="358" y="392"/>
                  </a:lnTo>
                  <a:lnTo>
                    <a:pt x="363" y="390"/>
                  </a:lnTo>
                  <a:lnTo>
                    <a:pt x="363" y="390"/>
                  </a:lnTo>
                  <a:lnTo>
                    <a:pt x="367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70" y="370"/>
                  </a:lnTo>
                  <a:lnTo>
                    <a:pt x="370" y="370"/>
                  </a:lnTo>
                  <a:lnTo>
                    <a:pt x="376" y="370"/>
                  </a:lnTo>
                  <a:lnTo>
                    <a:pt x="381" y="369"/>
                  </a:lnTo>
                  <a:lnTo>
                    <a:pt x="386" y="367"/>
                  </a:lnTo>
                  <a:lnTo>
                    <a:pt x="390" y="363"/>
                  </a:lnTo>
                  <a:lnTo>
                    <a:pt x="390" y="363"/>
                  </a:lnTo>
                  <a:lnTo>
                    <a:pt x="394" y="358"/>
                  </a:lnTo>
                  <a:lnTo>
                    <a:pt x="395" y="352"/>
                  </a:lnTo>
                  <a:lnTo>
                    <a:pt x="395" y="348"/>
                  </a:lnTo>
                  <a:lnTo>
                    <a:pt x="394" y="342"/>
                  </a:lnTo>
                  <a:lnTo>
                    <a:pt x="394" y="342"/>
                  </a:lnTo>
                  <a:lnTo>
                    <a:pt x="400" y="341"/>
                  </a:lnTo>
                  <a:lnTo>
                    <a:pt x="404" y="339"/>
                  </a:lnTo>
                  <a:lnTo>
                    <a:pt x="409" y="336"/>
                  </a:lnTo>
                  <a:lnTo>
                    <a:pt x="413" y="331"/>
                  </a:lnTo>
                  <a:lnTo>
                    <a:pt x="413" y="331"/>
                  </a:lnTo>
                  <a:lnTo>
                    <a:pt x="415" y="326"/>
                  </a:lnTo>
                  <a:lnTo>
                    <a:pt x="415" y="321"/>
                  </a:lnTo>
                  <a:lnTo>
                    <a:pt x="414" y="315"/>
                  </a:lnTo>
                  <a:lnTo>
                    <a:pt x="413" y="310"/>
                  </a:lnTo>
                  <a:lnTo>
                    <a:pt x="413" y="310"/>
                  </a:lnTo>
                  <a:lnTo>
                    <a:pt x="417" y="309"/>
                  </a:lnTo>
                  <a:lnTo>
                    <a:pt x="422" y="305"/>
                  </a:lnTo>
                  <a:lnTo>
                    <a:pt x="426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30" y="291"/>
                  </a:lnTo>
                  <a:lnTo>
                    <a:pt x="429" y="285"/>
                  </a:lnTo>
                  <a:lnTo>
                    <a:pt x="428" y="281"/>
                  </a:lnTo>
                  <a:lnTo>
                    <a:pt x="424" y="276"/>
                  </a:lnTo>
                  <a:lnTo>
                    <a:pt x="424" y="276"/>
                  </a:lnTo>
                  <a:lnTo>
                    <a:pt x="429" y="273"/>
                  </a:lnTo>
                  <a:lnTo>
                    <a:pt x="434" y="269"/>
                  </a:lnTo>
                  <a:lnTo>
                    <a:pt x="436" y="265"/>
                  </a:lnTo>
                  <a:lnTo>
                    <a:pt x="439" y="259"/>
                  </a:lnTo>
                  <a:lnTo>
                    <a:pt x="439" y="259"/>
                  </a:lnTo>
                  <a:lnTo>
                    <a:pt x="439" y="253"/>
                  </a:lnTo>
                  <a:lnTo>
                    <a:pt x="437" y="249"/>
                  </a:lnTo>
                  <a:lnTo>
                    <a:pt x="435" y="243"/>
                  </a:lnTo>
                  <a:lnTo>
                    <a:pt x="431" y="239"/>
                  </a:lnTo>
                  <a:lnTo>
                    <a:pt x="431" y="239"/>
                  </a:lnTo>
                  <a:close/>
                </a:path>
              </a:pathLst>
            </a:custGeom>
            <a:solidFill>
              <a:srgbClr val="6FB5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endParaRPr>
            </a:p>
          </p:txBody>
        </p:sp>
        <p:sp>
          <p:nvSpPr>
            <p:cNvPr id="81" name="Freeform 9"/>
            <p:cNvSpPr>
              <a:spLocks/>
            </p:cNvSpPr>
            <p:nvPr userDrawn="1"/>
          </p:nvSpPr>
          <p:spPr bwMode="auto">
            <a:xfrm>
              <a:off x="7147560" y="2815967"/>
              <a:ext cx="468405" cy="470845"/>
            </a:xfrm>
            <a:custGeom>
              <a:avLst/>
              <a:gdLst>
                <a:gd name="T0" fmla="*/ 386 w 386"/>
                <a:gd name="T1" fmla="*/ 192 h 386"/>
                <a:gd name="T2" fmla="*/ 382 w 386"/>
                <a:gd name="T3" fmla="*/ 231 h 386"/>
                <a:gd name="T4" fmla="*/ 370 w 386"/>
                <a:gd name="T5" fmla="*/ 268 h 386"/>
                <a:gd name="T6" fmla="*/ 353 w 386"/>
                <a:gd name="T7" fmla="*/ 301 h 386"/>
                <a:gd name="T8" fmla="*/ 329 w 386"/>
                <a:gd name="T9" fmla="*/ 329 h 386"/>
                <a:gd name="T10" fmla="*/ 301 w 386"/>
                <a:gd name="T11" fmla="*/ 353 h 386"/>
                <a:gd name="T12" fmla="*/ 268 w 386"/>
                <a:gd name="T13" fmla="*/ 370 h 386"/>
                <a:gd name="T14" fmla="*/ 233 w 386"/>
                <a:gd name="T15" fmla="*/ 382 h 386"/>
                <a:gd name="T16" fmla="*/ 194 w 386"/>
                <a:gd name="T17" fmla="*/ 386 h 386"/>
                <a:gd name="T18" fmla="*/ 174 w 386"/>
                <a:gd name="T19" fmla="*/ 385 h 386"/>
                <a:gd name="T20" fmla="*/ 136 w 386"/>
                <a:gd name="T21" fmla="*/ 377 h 386"/>
                <a:gd name="T22" fmla="*/ 102 w 386"/>
                <a:gd name="T23" fmla="*/ 362 h 386"/>
                <a:gd name="T24" fmla="*/ 71 w 386"/>
                <a:gd name="T25" fmla="*/ 342 h 386"/>
                <a:gd name="T26" fmla="*/ 44 w 386"/>
                <a:gd name="T27" fmla="*/ 315 h 386"/>
                <a:gd name="T28" fmla="*/ 24 w 386"/>
                <a:gd name="T29" fmla="*/ 284 h 386"/>
                <a:gd name="T30" fmla="*/ 9 w 386"/>
                <a:gd name="T31" fmla="*/ 250 h 386"/>
                <a:gd name="T32" fmla="*/ 2 w 386"/>
                <a:gd name="T33" fmla="*/ 212 h 386"/>
                <a:gd name="T34" fmla="*/ 0 w 386"/>
                <a:gd name="T35" fmla="*/ 192 h 386"/>
                <a:gd name="T36" fmla="*/ 4 w 386"/>
                <a:gd name="T37" fmla="*/ 154 h 386"/>
                <a:gd name="T38" fmla="*/ 16 w 386"/>
                <a:gd name="T39" fmla="*/ 118 h 386"/>
                <a:gd name="T40" fmla="*/ 33 w 386"/>
                <a:gd name="T41" fmla="*/ 85 h 386"/>
                <a:gd name="T42" fmla="*/ 57 w 386"/>
                <a:gd name="T43" fmla="*/ 57 h 386"/>
                <a:gd name="T44" fmla="*/ 85 w 386"/>
                <a:gd name="T45" fmla="*/ 33 h 386"/>
                <a:gd name="T46" fmla="*/ 118 w 386"/>
                <a:gd name="T47" fmla="*/ 16 h 386"/>
                <a:gd name="T48" fmla="*/ 155 w 386"/>
                <a:gd name="T49" fmla="*/ 4 h 386"/>
                <a:gd name="T50" fmla="*/ 194 w 386"/>
                <a:gd name="T51" fmla="*/ 0 h 386"/>
                <a:gd name="T52" fmla="*/ 213 w 386"/>
                <a:gd name="T53" fmla="*/ 1 h 386"/>
                <a:gd name="T54" fmla="*/ 250 w 386"/>
                <a:gd name="T55" fmla="*/ 9 h 386"/>
                <a:gd name="T56" fmla="*/ 286 w 386"/>
                <a:gd name="T57" fmla="*/ 24 h 386"/>
                <a:gd name="T58" fmla="*/ 316 w 386"/>
                <a:gd name="T59" fmla="*/ 44 h 386"/>
                <a:gd name="T60" fmla="*/ 342 w 386"/>
                <a:gd name="T61" fmla="*/ 70 h 386"/>
                <a:gd name="T62" fmla="*/ 362 w 386"/>
                <a:gd name="T63" fmla="*/ 100 h 386"/>
                <a:gd name="T64" fmla="*/ 378 w 386"/>
                <a:gd name="T65" fmla="*/ 136 h 386"/>
                <a:gd name="T66" fmla="*/ 385 w 386"/>
                <a:gd name="T67" fmla="*/ 174 h 386"/>
                <a:gd name="T68" fmla="*/ 386 w 386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6" h="386">
                  <a:moveTo>
                    <a:pt x="386" y="192"/>
                  </a:moveTo>
                  <a:lnTo>
                    <a:pt x="386" y="192"/>
                  </a:lnTo>
                  <a:lnTo>
                    <a:pt x="385" y="212"/>
                  </a:lnTo>
                  <a:lnTo>
                    <a:pt x="382" y="231"/>
                  </a:lnTo>
                  <a:lnTo>
                    <a:pt x="378" y="250"/>
                  </a:lnTo>
                  <a:lnTo>
                    <a:pt x="370" y="268"/>
                  </a:lnTo>
                  <a:lnTo>
                    <a:pt x="362" y="284"/>
                  </a:lnTo>
                  <a:lnTo>
                    <a:pt x="353" y="301"/>
                  </a:lnTo>
                  <a:lnTo>
                    <a:pt x="342" y="315"/>
                  </a:lnTo>
                  <a:lnTo>
                    <a:pt x="329" y="329"/>
                  </a:lnTo>
                  <a:lnTo>
                    <a:pt x="316" y="342"/>
                  </a:lnTo>
                  <a:lnTo>
                    <a:pt x="301" y="353"/>
                  </a:lnTo>
                  <a:lnTo>
                    <a:pt x="286" y="362"/>
                  </a:lnTo>
                  <a:lnTo>
                    <a:pt x="268" y="370"/>
                  </a:lnTo>
                  <a:lnTo>
                    <a:pt x="250" y="377"/>
                  </a:lnTo>
                  <a:lnTo>
                    <a:pt x="233" y="382"/>
                  </a:lnTo>
                  <a:lnTo>
                    <a:pt x="213" y="385"/>
                  </a:lnTo>
                  <a:lnTo>
                    <a:pt x="194" y="386"/>
                  </a:lnTo>
                  <a:lnTo>
                    <a:pt x="194" y="386"/>
                  </a:lnTo>
                  <a:lnTo>
                    <a:pt x="174" y="385"/>
                  </a:lnTo>
                  <a:lnTo>
                    <a:pt x="155" y="382"/>
                  </a:lnTo>
                  <a:lnTo>
                    <a:pt x="136" y="377"/>
                  </a:lnTo>
                  <a:lnTo>
                    <a:pt x="118" y="370"/>
                  </a:lnTo>
                  <a:lnTo>
                    <a:pt x="102" y="362"/>
                  </a:lnTo>
                  <a:lnTo>
                    <a:pt x="85" y="353"/>
                  </a:lnTo>
                  <a:lnTo>
                    <a:pt x="71" y="342"/>
                  </a:lnTo>
                  <a:lnTo>
                    <a:pt x="57" y="329"/>
                  </a:lnTo>
                  <a:lnTo>
                    <a:pt x="44" y="315"/>
                  </a:lnTo>
                  <a:lnTo>
                    <a:pt x="33" y="301"/>
                  </a:lnTo>
                  <a:lnTo>
                    <a:pt x="24" y="284"/>
                  </a:lnTo>
                  <a:lnTo>
                    <a:pt x="16" y="268"/>
                  </a:lnTo>
                  <a:lnTo>
                    <a:pt x="9" y="250"/>
                  </a:lnTo>
                  <a:lnTo>
                    <a:pt x="4" y="231"/>
                  </a:lnTo>
                  <a:lnTo>
                    <a:pt x="2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2" y="174"/>
                  </a:lnTo>
                  <a:lnTo>
                    <a:pt x="4" y="154"/>
                  </a:lnTo>
                  <a:lnTo>
                    <a:pt x="9" y="136"/>
                  </a:lnTo>
                  <a:lnTo>
                    <a:pt x="16" y="118"/>
                  </a:lnTo>
                  <a:lnTo>
                    <a:pt x="24" y="100"/>
                  </a:lnTo>
                  <a:lnTo>
                    <a:pt x="33" y="85"/>
                  </a:lnTo>
                  <a:lnTo>
                    <a:pt x="44" y="70"/>
                  </a:lnTo>
                  <a:lnTo>
                    <a:pt x="57" y="57"/>
                  </a:lnTo>
                  <a:lnTo>
                    <a:pt x="71" y="44"/>
                  </a:lnTo>
                  <a:lnTo>
                    <a:pt x="85" y="33"/>
                  </a:lnTo>
                  <a:lnTo>
                    <a:pt x="102" y="24"/>
                  </a:lnTo>
                  <a:lnTo>
                    <a:pt x="118" y="16"/>
                  </a:lnTo>
                  <a:lnTo>
                    <a:pt x="136" y="9"/>
                  </a:lnTo>
                  <a:lnTo>
                    <a:pt x="155" y="4"/>
                  </a:lnTo>
                  <a:lnTo>
                    <a:pt x="174" y="1"/>
                  </a:lnTo>
                  <a:lnTo>
                    <a:pt x="194" y="0"/>
                  </a:lnTo>
                  <a:lnTo>
                    <a:pt x="194" y="0"/>
                  </a:lnTo>
                  <a:lnTo>
                    <a:pt x="213" y="1"/>
                  </a:lnTo>
                  <a:lnTo>
                    <a:pt x="233" y="4"/>
                  </a:lnTo>
                  <a:lnTo>
                    <a:pt x="250" y="9"/>
                  </a:lnTo>
                  <a:lnTo>
                    <a:pt x="268" y="16"/>
                  </a:lnTo>
                  <a:lnTo>
                    <a:pt x="286" y="24"/>
                  </a:lnTo>
                  <a:lnTo>
                    <a:pt x="301" y="33"/>
                  </a:lnTo>
                  <a:lnTo>
                    <a:pt x="316" y="44"/>
                  </a:lnTo>
                  <a:lnTo>
                    <a:pt x="329" y="57"/>
                  </a:lnTo>
                  <a:lnTo>
                    <a:pt x="342" y="70"/>
                  </a:lnTo>
                  <a:lnTo>
                    <a:pt x="353" y="85"/>
                  </a:lnTo>
                  <a:lnTo>
                    <a:pt x="362" y="100"/>
                  </a:lnTo>
                  <a:lnTo>
                    <a:pt x="370" y="118"/>
                  </a:lnTo>
                  <a:lnTo>
                    <a:pt x="378" y="136"/>
                  </a:lnTo>
                  <a:lnTo>
                    <a:pt x="382" y="154"/>
                  </a:lnTo>
                  <a:lnTo>
                    <a:pt x="385" y="174"/>
                  </a:lnTo>
                  <a:lnTo>
                    <a:pt x="386" y="192"/>
                  </a:lnTo>
                  <a:lnTo>
                    <a:pt x="386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endParaRPr>
            </a:p>
          </p:txBody>
        </p:sp>
        <p:grpSp>
          <p:nvGrpSpPr>
            <p:cNvPr id="82" name="그룹 81"/>
            <p:cNvGrpSpPr/>
            <p:nvPr/>
          </p:nvGrpSpPr>
          <p:grpSpPr>
            <a:xfrm>
              <a:off x="7266008" y="2935635"/>
              <a:ext cx="231508" cy="231508"/>
              <a:chOff x="-1573213" y="3429000"/>
              <a:chExt cx="812800" cy="812800"/>
            </a:xfrm>
            <a:solidFill>
              <a:schemeClr val="bg1"/>
            </a:solidFill>
          </p:grpSpPr>
          <p:sp>
            <p:nvSpPr>
              <p:cNvPr id="83" name="Freeform 12"/>
              <p:cNvSpPr>
                <a:spLocks/>
              </p:cNvSpPr>
              <p:nvPr/>
            </p:nvSpPr>
            <p:spPr bwMode="auto">
              <a:xfrm>
                <a:off x="-1370013" y="3683000"/>
                <a:ext cx="609600" cy="558800"/>
              </a:xfrm>
              <a:custGeom>
                <a:avLst/>
                <a:gdLst>
                  <a:gd name="T0" fmla="*/ 320 w 384"/>
                  <a:gd name="T1" fmla="*/ 0 h 352"/>
                  <a:gd name="T2" fmla="*/ 320 w 384"/>
                  <a:gd name="T3" fmla="*/ 0 h 352"/>
                  <a:gd name="T4" fmla="*/ 288 w 384"/>
                  <a:gd name="T5" fmla="*/ 0 h 352"/>
                  <a:gd name="T6" fmla="*/ 288 w 384"/>
                  <a:gd name="T7" fmla="*/ 32 h 352"/>
                  <a:gd name="T8" fmla="*/ 288 w 384"/>
                  <a:gd name="T9" fmla="*/ 32 h 352"/>
                  <a:gd name="T10" fmla="*/ 286 w 384"/>
                  <a:gd name="T11" fmla="*/ 50 h 352"/>
                  <a:gd name="T12" fmla="*/ 280 w 384"/>
                  <a:gd name="T13" fmla="*/ 68 h 352"/>
                  <a:gd name="T14" fmla="*/ 272 w 384"/>
                  <a:gd name="T15" fmla="*/ 84 h 352"/>
                  <a:gd name="T16" fmla="*/ 258 w 384"/>
                  <a:gd name="T17" fmla="*/ 98 h 352"/>
                  <a:gd name="T18" fmla="*/ 244 w 384"/>
                  <a:gd name="T19" fmla="*/ 112 h 352"/>
                  <a:gd name="T20" fmla="*/ 228 w 384"/>
                  <a:gd name="T21" fmla="*/ 120 h 352"/>
                  <a:gd name="T22" fmla="*/ 210 w 384"/>
                  <a:gd name="T23" fmla="*/ 126 h 352"/>
                  <a:gd name="T24" fmla="*/ 192 w 384"/>
                  <a:gd name="T25" fmla="*/ 128 h 352"/>
                  <a:gd name="T26" fmla="*/ 46 w 384"/>
                  <a:gd name="T27" fmla="*/ 128 h 352"/>
                  <a:gd name="T28" fmla="*/ 0 w 384"/>
                  <a:gd name="T29" fmla="*/ 174 h 352"/>
                  <a:gd name="T30" fmla="*/ 0 w 384"/>
                  <a:gd name="T31" fmla="*/ 174 h 352"/>
                  <a:gd name="T32" fmla="*/ 0 w 384"/>
                  <a:gd name="T33" fmla="*/ 192 h 352"/>
                  <a:gd name="T34" fmla="*/ 0 w 384"/>
                  <a:gd name="T35" fmla="*/ 192 h 352"/>
                  <a:gd name="T36" fmla="*/ 2 w 384"/>
                  <a:gd name="T37" fmla="*/ 204 h 352"/>
                  <a:gd name="T38" fmla="*/ 6 w 384"/>
                  <a:gd name="T39" fmla="*/ 216 h 352"/>
                  <a:gd name="T40" fmla="*/ 12 w 384"/>
                  <a:gd name="T41" fmla="*/ 226 h 352"/>
                  <a:gd name="T42" fmla="*/ 20 w 384"/>
                  <a:gd name="T43" fmla="*/ 236 h 352"/>
                  <a:gd name="T44" fmla="*/ 30 w 384"/>
                  <a:gd name="T45" fmla="*/ 244 h 352"/>
                  <a:gd name="T46" fmla="*/ 40 w 384"/>
                  <a:gd name="T47" fmla="*/ 250 h 352"/>
                  <a:gd name="T48" fmla="*/ 52 w 384"/>
                  <a:gd name="T49" fmla="*/ 256 h 352"/>
                  <a:gd name="T50" fmla="*/ 64 w 384"/>
                  <a:gd name="T51" fmla="*/ 256 h 352"/>
                  <a:gd name="T52" fmla="*/ 64 w 384"/>
                  <a:gd name="T53" fmla="*/ 256 h 352"/>
                  <a:gd name="T54" fmla="*/ 224 w 384"/>
                  <a:gd name="T55" fmla="*/ 256 h 352"/>
                  <a:gd name="T56" fmla="*/ 320 w 384"/>
                  <a:gd name="T57" fmla="*/ 352 h 352"/>
                  <a:gd name="T58" fmla="*/ 320 w 384"/>
                  <a:gd name="T59" fmla="*/ 256 h 352"/>
                  <a:gd name="T60" fmla="*/ 320 w 384"/>
                  <a:gd name="T61" fmla="*/ 256 h 352"/>
                  <a:gd name="T62" fmla="*/ 332 w 384"/>
                  <a:gd name="T63" fmla="*/ 256 h 352"/>
                  <a:gd name="T64" fmla="*/ 344 w 384"/>
                  <a:gd name="T65" fmla="*/ 250 h 352"/>
                  <a:gd name="T66" fmla="*/ 354 w 384"/>
                  <a:gd name="T67" fmla="*/ 244 h 352"/>
                  <a:gd name="T68" fmla="*/ 364 w 384"/>
                  <a:gd name="T69" fmla="*/ 236 h 352"/>
                  <a:gd name="T70" fmla="*/ 372 w 384"/>
                  <a:gd name="T71" fmla="*/ 226 h 352"/>
                  <a:gd name="T72" fmla="*/ 378 w 384"/>
                  <a:gd name="T73" fmla="*/ 216 h 352"/>
                  <a:gd name="T74" fmla="*/ 382 w 384"/>
                  <a:gd name="T75" fmla="*/ 204 h 352"/>
                  <a:gd name="T76" fmla="*/ 384 w 384"/>
                  <a:gd name="T77" fmla="*/ 192 h 352"/>
                  <a:gd name="T78" fmla="*/ 384 w 384"/>
                  <a:gd name="T79" fmla="*/ 192 h 352"/>
                  <a:gd name="T80" fmla="*/ 384 w 384"/>
                  <a:gd name="T81" fmla="*/ 64 h 352"/>
                  <a:gd name="T82" fmla="*/ 384 w 384"/>
                  <a:gd name="T83" fmla="*/ 64 h 352"/>
                  <a:gd name="T84" fmla="*/ 382 w 384"/>
                  <a:gd name="T85" fmla="*/ 52 h 352"/>
                  <a:gd name="T86" fmla="*/ 378 w 384"/>
                  <a:gd name="T87" fmla="*/ 40 h 352"/>
                  <a:gd name="T88" fmla="*/ 372 w 384"/>
                  <a:gd name="T89" fmla="*/ 30 h 352"/>
                  <a:gd name="T90" fmla="*/ 364 w 384"/>
                  <a:gd name="T91" fmla="*/ 20 h 352"/>
                  <a:gd name="T92" fmla="*/ 354 w 384"/>
                  <a:gd name="T93" fmla="*/ 12 h 352"/>
                  <a:gd name="T94" fmla="*/ 344 w 384"/>
                  <a:gd name="T95" fmla="*/ 6 h 352"/>
                  <a:gd name="T96" fmla="*/ 332 w 384"/>
                  <a:gd name="T97" fmla="*/ 2 h 352"/>
                  <a:gd name="T98" fmla="*/ 320 w 384"/>
                  <a:gd name="T99" fmla="*/ 0 h 352"/>
                  <a:gd name="T100" fmla="*/ 320 w 384"/>
                  <a:gd name="T101" fmla="*/ 0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84" h="352">
                    <a:moveTo>
                      <a:pt x="320" y="0"/>
                    </a:moveTo>
                    <a:lnTo>
                      <a:pt x="320" y="0"/>
                    </a:lnTo>
                    <a:lnTo>
                      <a:pt x="288" y="0"/>
                    </a:lnTo>
                    <a:lnTo>
                      <a:pt x="288" y="32"/>
                    </a:lnTo>
                    <a:lnTo>
                      <a:pt x="288" y="32"/>
                    </a:lnTo>
                    <a:lnTo>
                      <a:pt x="286" y="50"/>
                    </a:lnTo>
                    <a:lnTo>
                      <a:pt x="280" y="68"/>
                    </a:lnTo>
                    <a:lnTo>
                      <a:pt x="272" y="84"/>
                    </a:lnTo>
                    <a:lnTo>
                      <a:pt x="258" y="98"/>
                    </a:lnTo>
                    <a:lnTo>
                      <a:pt x="244" y="112"/>
                    </a:lnTo>
                    <a:lnTo>
                      <a:pt x="228" y="120"/>
                    </a:lnTo>
                    <a:lnTo>
                      <a:pt x="210" y="126"/>
                    </a:lnTo>
                    <a:lnTo>
                      <a:pt x="192" y="128"/>
                    </a:lnTo>
                    <a:lnTo>
                      <a:pt x="46" y="128"/>
                    </a:lnTo>
                    <a:lnTo>
                      <a:pt x="0" y="174"/>
                    </a:lnTo>
                    <a:lnTo>
                      <a:pt x="0" y="174"/>
                    </a:lnTo>
                    <a:lnTo>
                      <a:pt x="0" y="192"/>
                    </a:lnTo>
                    <a:lnTo>
                      <a:pt x="0" y="192"/>
                    </a:lnTo>
                    <a:lnTo>
                      <a:pt x="2" y="204"/>
                    </a:lnTo>
                    <a:lnTo>
                      <a:pt x="6" y="216"/>
                    </a:lnTo>
                    <a:lnTo>
                      <a:pt x="12" y="226"/>
                    </a:lnTo>
                    <a:lnTo>
                      <a:pt x="20" y="236"/>
                    </a:lnTo>
                    <a:lnTo>
                      <a:pt x="30" y="244"/>
                    </a:lnTo>
                    <a:lnTo>
                      <a:pt x="40" y="250"/>
                    </a:lnTo>
                    <a:lnTo>
                      <a:pt x="52" y="256"/>
                    </a:lnTo>
                    <a:lnTo>
                      <a:pt x="64" y="256"/>
                    </a:lnTo>
                    <a:lnTo>
                      <a:pt x="64" y="256"/>
                    </a:lnTo>
                    <a:lnTo>
                      <a:pt x="224" y="256"/>
                    </a:lnTo>
                    <a:lnTo>
                      <a:pt x="320" y="352"/>
                    </a:lnTo>
                    <a:lnTo>
                      <a:pt x="320" y="256"/>
                    </a:lnTo>
                    <a:lnTo>
                      <a:pt x="320" y="256"/>
                    </a:lnTo>
                    <a:lnTo>
                      <a:pt x="332" y="256"/>
                    </a:lnTo>
                    <a:lnTo>
                      <a:pt x="344" y="250"/>
                    </a:lnTo>
                    <a:lnTo>
                      <a:pt x="354" y="244"/>
                    </a:lnTo>
                    <a:lnTo>
                      <a:pt x="364" y="236"/>
                    </a:lnTo>
                    <a:lnTo>
                      <a:pt x="372" y="226"/>
                    </a:lnTo>
                    <a:lnTo>
                      <a:pt x="378" y="216"/>
                    </a:lnTo>
                    <a:lnTo>
                      <a:pt x="382" y="204"/>
                    </a:lnTo>
                    <a:lnTo>
                      <a:pt x="384" y="192"/>
                    </a:lnTo>
                    <a:lnTo>
                      <a:pt x="384" y="192"/>
                    </a:lnTo>
                    <a:lnTo>
                      <a:pt x="384" y="64"/>
                    </a:lnTo>
                    <a:lnTo>
                      <a:pt x="384" y="64"/>
                    </a:lnTo>
                    <a:lnTo>
                      <a:pt x="382" y="52"/>
                    </a:lnTo>
                    <a:lnTo>
                      <a:pt x="378" y="40"/>
                    </a:lnTo>
                    <a:lnTo>
                      <a:pt x="372" y="30"/>
                    </a:lnTo>
                    <a:lnTo>
                      <a:pt x="364" y="20"/>
                    </a:lnTo>
                    <a:lnTo>
                      <a:pt x="354" y="12"/>
                    </a:lnTo>
                    <a:lnTo>
                      <a:pt x="344" y="6"/>
                    </a:lnTo>
                    <a:lnTo>
                      <a:pt x="332" y="2"/>
                    </a:lnTo>
                    <a:lnTo>
                      <a:pt x="320" y="0"/>
                    </a:lnTo>
                    <a:lnTo>
                      <a:pt x="32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Y견고딕" pitchFamily="18" charset="-127"/>
                  <a:ea typeface="HY견고딕" pitchFamily="18" charset="-127"/>
                  <a:cs typeface="+mn-cs"/>
                </a:endParaRPr>
              </a:p>
            </p:txBody>
          </p:sp>
          <p:sp>
            <p:nvSpPr>
              <p:cNvPr id="84" name="Freeform 13"/>
              <p:cNvSpPr>
                <a:spLocks/>
              </p:cNvSpPr>
              <p:nvPr/>
            </p:nvSpPr>
            <p:spPr bwMode="auto">
              <a:xfrm>
                <a:off x="-1573213" y="3429000"/>
                <a:ext cx="609600" cy="558800"/>
              </a:xfrm>
              <a:custGeom>
                <a:avLst/>
                <a:gdLst>
                  <a:gd name="T0" fmla="*/ 320 w 384"/>
                  <a:gd name="T1" fmla="*/ 0 h 352"/>
                  <a:gd name="T2" fmla="*/ 320 w 384"/>
                  <a:gd name="T3" fmla="*/ 0 h 352"/>
                  <a:gd name="T4" fmla="*/ 64 w 384"/>
                  <a:gd name="T5" fmla="*/ 0 h 352"/>
                  <a:gd name="T6" fmla="*/ 64 w 384"/>
                  <a:gd name="T7" fmla="*/ 0 h 352"/>
                  <a:gd name="T8" fmla="*/ 52 w 384"/>
                  <a:gd name="T9" fmla="*/ 2 h 352"/>
                  <a:gd name="T10" fmla="*/ 40 w 384"/>
                  <a:gd name="T11" fmla="*/ 6 h 352"/>
                  <a:gd name="T12" fmla="*/ 30 w 384"/>
                  <a:gd name="T13" fmla="*/ 12 h 352"/>
                  <a:gd name="T14" fmla="*/ 20 w 384"/>
                  <a:gd name="T15" fmla="*/ 20 h 352"/>
                  <a:gd name="T16" fmla="*/ 12 w 384"/>
                  <a:gd name="T17" fmla="*/ 30 h 352"/>
                  <a:gd name="T18" fmla="*/ 6 w 384"/>
                  <a:gd name="T19" fmla="*/ 42 h 352"/>
                  <a:gd name="T20" fmla="*/ 2 w 384"/>
                  <a:gd name="T21" fmla="*/ 52 h 352"/>
                  <a:gd name="T22" fmla="*/ 0 w 384"/>
                  <a:gd name="T23" fmla="*/ 64 h 352"/>
                  <a:gd name="T24" fmla="*/ 0 w 384"/>
                  <a:gd name="T25" fmla="*/ 64 h 352"/>
                  <a:gd name="T26" fmla="*/ 0 w 384"/>
                  <a:gd name="T27" fmla="*/ 192 h 352"/>
                  <a:gd name="T28" fmla="*/ 0 w 384"/>
                  <a:gd name="T29" fmla="*/ 192 h 352"/>
                  <a:gd name="T30" fmla="*/ 2 w 384"/>
                  <a:gd name="T31" fmla="*/ 204 h 352"/>
                  <a:gd name="T32" fmla="*/ 6 w 384"/>
                  <a:gd name="T33" fmla="*/ 216 h 352"/>
                  <a:gd name="T34" fmla="*/ 12 w 384"/>
                  <a:gd name="T35" fmla="*/ 226 h 352"/>
                  <a:gd name="T36" fmla="*/ 20 w 384"/>
                  <a:gd name="T37" fmla="*/ 236 h 352"/>
                  <a:gd name="T38" fmla="*/ 30 w 384"/>
                  <a:gd name="T39" fmla="*/ 244 h 352"/>
                  <a:gd name="T40" fmla="*/ 40 w 384"/>
                  <a:gd name="T41" fmla="*/ 250 h 352"/>
                  <a:gd name="T42" fmla="*/ 52 w 384"/>
                  <a:gd name="T43" fmla="*/ 256 h 352"/>
                  <a:gd name="T44" fmla="*/ 64 w 384"/>
                  <a:gd name="T45" fmla="*/ 256 h 352"/>
                  <a:gd name="T46" fmla="*/ 64 w 384"/>
                  <a:gd name="T47" fmla="*/ 256 h 352"/>
                  <a:gd name="T48" fmla="*/ 62 w 384"/>
                  <a:gd name="T49" fmla="*/ 256 h 352"/>
                  <a:gd name="T50" fmla="*/ 64 w 384"/>
                  <a:gd name="T51" fmla="*/ 256 h 352"/>
                  <a:gd name="T52" fmla="*/ 64 w 384"/>
                  <a:gd name="T53" fmla="*/ 352 h 352"/>
                  <a:gd name="T54" fmla="*/ 160 w 384"/>
                  <a:gd name="T55" fmla="*/ 256 h 352"/>
                  <a:gd name="T56" fmla="*/ 160 w 384"/>
                  <a:gd name="T57" fmla="*/ 256 h 352"/>
                  <a:gd name="T58" fmla="*/ 320 w 384"/>
                  <a:gd name="T59" fmla="*/ 256 h 352"/>
                  <a:gd name="T60" fmla="*/ 320 w 384"/>
                  <a:gd name="T61" fmla="*/ 256 h 352"/>
                  <a:gd name="T62" fmla="*/ 332 w 384"/>
                  <a:gd name="T63" fmla="*/ 256 h 352"/>
                  <a:gd name="T64" fmla="*/ 344 w 384"/>
                  <a:gd name="T65" fmla="*/ 250 h 352"/>
                  <a:gd name="T66" fmla="*/ 354 w 384"/>
                  <a:gd name="T67" fmla="*/ 244 h 352"/>
                  <a:gd name="T68" fmla="*/ 364 w 384"/>
                  <a:gd name="T69" fmla="*/ 236 h 352"/>
                  <a:gd name="T70" fmla="*/ 372 w 384"/>
                  <a:gd name="T71" fmla="*/ 226 h 352"/>
                  <a:gd name="T72" fmla="*/ 378 w 384"/>
                  <a:gd name="T73" fmla="*/ 216 h 352"/>
                  <a:gd name="T74" fmla="*/ 382 w 384"/>
                  <a:gd name="T75" fmla="*/ 204 h 352"/>
                  <a:gd name="T76" fmla="*/ 384 w 384"/>
                  <a:gd name="T77" fmla="*/ 192 h 352"/>
                  <a:gd name="T78" fmla="*/ 384 w 384"/>
                  <a:gd name="T79" fmla="*/ 192 h 352"/>
                  <a:gd name="T80" fmla="*/ 384 w 384"/>
                  <a:gd name="T81" fmla="*/ 64 h 352"/>
                  <a:gd name="T82" fmla="*/ 384 w 384"/>
                  <a:gd name="T83" fmla="*/ 64 h 352"/>
                  <a:gd name="T84" fmla="*/ 382 w 384"/>
                  <a:gd name="T85" fmla="*/ 52 h 352"/>
                  <a:gd name="T86" fmla="*/ 378 w 384"/>
                  <a:gd name="T87" fmla="*/ 42 h 352"/>
                  <a:gd name="T88" fmla="*/ 372 w 384"/>
                  <a:gd name="T89" fmla="*/ 30 h 352"/>
                  <a:gd name="T90" fmla="*/ 364 w 384"/>
                  <a:gd name="T91" fmla="*/ 20 h 352"/>
                  <a:gd name="T92" fmla="*/ 354 w 384"/>
                  <a:gd name="T93" fmla="*/ 12 h 352"/>
                  <a:gd name="T94" fmla="*/ 344 w 384"/>
                  <a:gd name="T95" fmla="*/ 6 h 352"/>
                  <a:gd name="T96" fmla="*/ 332 w 384"/>
                  <a:gd name="T97" fmla="*/ 2 h 352"/>
                  <a:gd name="T98" fmla="*/ 320 w 384"/>
                  <a:gd name="T99" fmla="*/ 0 h 352"/>
                  <a:gd name="T100" fmla="*/ 320 w 384"/>
                  <a:gd name="T101" fmla="*/ 0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84" h="352">
                    <a:moveTo>
                      <a:pt x="320" y="0"/>
                    </a:moveTo>
                    <a:lnTo>
                      <a:pt x="320" y="0"/>
                    </a:lnTo>
                    <a:lnTo>
                      <a:pt x="64" y="0"/>
                    </a:lnTo>
                    <a:lnTo>
                      <a:pt x="64" y="0"/>
                    </a:lnTo>
                    <a:lnTo>
                      <a:pt x="52" y="2"/>
                    </a:lnTo>
                    <a:lnTo>
                      <a:pt x="40" y="6"/>
                    </a:lnTo>
                    <a:lnTo>
                      <a:pt x="30" y="12"/>
                    </a:lnTo>
                    <a:lnTo>
                      <a:pt x="20" y="20"/>
                    </a:lnTo>
                    <a:lnTo>
                      <a:pt x="12" y="30"/>
                    </a:lnTo>
                    <a:lnTo>
                      <a:pt x="6" y="42"/>
                    </a:lnTo>
                    <a:lnTo>
                      <a:pt x="2" y="52"/>
                    </a:lnTo>
                    <a:lnTo>
                      <a:pt x="0" y="64"/>
                    </a:lnTo>
                    <a:lnTo>
                      <a:pt x="0" y="64"/>
                    </a:lnTo>
                    <a:lnTo>
                      <a:pt x="0" y="192"/>
                    </a:lnTo>
                    <a:lnTo>
                      <a:pt x="0" y="192"/>
                    </a:lnTo>
                    <a:lnTo>
                      <a:pt x="2" y="204"/>
                    </a:lnTo>
                    <a:lnTo>
                      <a:pt x="6" y="216"/>
                    </a:lnTo>
                    <a:lnTo>
                      <a:pt x="12" y="226"/>
                    </a:lnTo>
                    <a:lnTo>
                      <a:pt x="20" y="236"/>
                    </a:lnTo>
                    <a:lnTo>
                      <a:pt x="30" y="244"/>
                    </a:lnTo>
                    <a:lnTo>
                      <a:pt x="40" y="250"/>
                    </a:lnTo>
                    <a:lnTo>
                      <a:pt x="52" y="256"/>
                    </a:lnTo>
                    <a:lnTo>
                      <a:pt x="64" y="256"/>
                    </a:lnTo>
                    <a:lnTo>
                      <a:pt x="64" y="256"/>
                    </a:lnTo>
                    <a:lnTo>
                      <a:pt x="62" y="256"/>
                    </a:lnTo>
                    <a:lnTo>
                      <a:pt x="64" y="256"/>
                    </a:lnTo>
                    <a:lnTo>
                      <a:pt x="64" y="352"/>
                    </a:lnTo>
                    <a:lnTo>
                      <a:pt x="160" y="256"/>
                    </a:lnTo>
                    <a:lnTo>
                      <a:pt x="160" y="256"/>
                    </a:lnTo>
                    <a:lnTo>
                      <a:pt x="320" y="256"/>
                    </a:lnTo>
                    <a:lnTo>
                      <a:pt x="320" y="256"/>
                    </a:lnTo>
                    <a:lnTo>
                      <a:pt x="332" y="256"/>
                    </a:lnTo>
                    <a:lnTo>
                      <a:pt x="344" y="250"/>
                    </a:lnTo>
                    <a:lnTo>
                      <a:pt x="354" y="244"/>
                    </a:lnTo>
                    <a:lnTo>
                      <a:pt x="364" y="236"/>
                    </a:lnTo>
                    <a:lnTo>
                      <a:pt x="372" y="226"/>
                    </a:lnTo>
                    <a:lnTo>
                      <a:pt x="378" y="216"/>
                    </a:lnTo>
                    <a:lnTo>
                      <a:pt x="382" y="204"/>
                    </a:lnTo>
                    <a:lnTo>
                      <a:pt x="384" y="192"/>
                    </a:lnTo>
                    <a:lnTo>
                      <a:pt x="384" y="192"/>
                    </a:lnTo>
                    <a:lnTo>
                      <a:pt x="384" y="64"/>
                    </a:lnTo>
                    <a:lnTo>
                      <a:pt x="384" y="64"/>
                    </a:lnTo>
                    <a:lnTo>
                      <a:pt x="382" y="52"/>
                    </a:lnTo>
                    <a:lnTo>
                      <a:pt x="378" y="42"/>
                    </a:lnTo>
                    <a:lnTo>
                      <a:pt x="372" y="30"/>
                    </a:lnTo>
                    <a:lnTo>
                      <a:pt x="364" y="20"/>
                    </a:lnTo>
                    <a:lnTo>
                      <a:pt x="354" y="12"/>
                    </a:lnTo>
                    <a:lnTo>
                      <a:pt x="344" y="6"/>
                    </a:lnTo>
                    <a:lnTo>
                      <a:pt x="332" y="2"/>
                    </a:lnTo>
                    <a:lnTo>
                      <a:pt x="320" y="0"/>
                    </a:lnTo>
                    <a:lnTo>
                      <a:pt x="32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Y견고딕" pitchFamily="18" charset="-127"/>
                  <a:ea typeface="HY견고딕" pitchFamily="18" charset="-127"/>
                  <a:cs typeface="+mn-cs"/>
                </a:endParaRPr>
              </a:p>
            </p:txBody>
          </p:sp>
        </p:grpSp>
      </p:grpSp>
      <p:grpSp>
        <p:nvGrpSpPr>
          <p:cNvPr id="85" name="그룹 84"/>
          <p:cNvGrpSpPr/>
          <p:nvPr userDrawn="1"/>
        </p:nvGrpSpPr>
        <p:grpSpPr>
          <a:xfrm>
            <a:off x="5863071" y="6021288"/>
            <a:ext cx="465861" cy="350986"/>
            <a:chOff x="6346148" y="2781812"/>
            <a:chExt cx="536714" cy="539154"/>
          </a:xfrm>
        </p:grpSpPr>
        <p:sp>
          <p:nvSpPr>
            <p:cNvPr id="86" name="Freeform 11"/>
            <p:cNvSpPr>
              <a:spLocks/>
            </p:cNvSpPr>
            <p:nvPr userDrawn="1"/>
          </p:nvSpPr>
          <p:spPr bwMode="auto">
            <a:xfrm>
              <a:off x="6346148" y="2781812"/>
              <a:ext cx="536714" cy="539154"/>
            </a:xfrm>
            <a:custGeom>
              <a:avLst/>
              <a:gdLst>
                <a:gd name="T0" fmla="*/ 441 w 441"/>
                <a:gd name="T1" fmla="*/ 220 h 442"/>
                <a:gd name="T2" fmla="*/ 430 w 441"/>
                <a:gd name="T3" fmla="*/ 203 h 442"/>
                <a:gd name="T4" fmla="*/ 436 w 441"/>
                <a:gd name="T5" fmla="*/ 177 h 442"/>
                <a:gd name="T6" fmla="*/ 429 w 441"/>
                <a:gd name="T7" fmla="*/ 157 h 442"/>
                <a:gd name="T8" fmla="*/ 416 w 441"/>
                <a:gd name="T9" fmla="*/ 133 h 442"/>
                <a:gd name="T10" fmla="*/ 411 w 441"/>
                <a:gd name="T11" fmla="*/ 111 h 442"/>
                <a:gd name="T12" fmla="*/ 393 w 441"/>
                <a:gd name="T13" fmla="*/ 100 h 442"/>
                <a:gd name="T14" fmla="*/ 386 w 441"/>
                <a:gd name="T15" fmla="*/ 75 h 442"/>
                <a:gd name="T16" fmla="*/ 369 w 441"/>
                <a:gd name="T17" fmla="*/ 61 h 442"/>
                <a:gd name="T18" fmla="*/ 347 w 441"/>
                <a:gd name="T19" fmla="*/ 47 h 442"/>
                <a:gd name="T20" fmla="*/ 330 w 441"/>
                <a:gd name="T21" fmla="*/ 29 h 442"/>
                <a:gd name="T22" fmla="*/ 309 w 441"/>
                <a:gd name="T23" fmla="*/ 29 h 442"/>
                <a:gd name="T24" fmla="*/ 290 w 441"/>
                <a:gd name="T25" fmla="*/ 12 h 442"/>
                <a:gd name="T26" fmla="*/ 269 w 441"/>
                <a:gd name="T27" fmla="*/ 8 h 442"/>
                <a:gd name="T28" fmla="*/ 243 w 441"/>
                <a:gd name="T29" fmla="*/ 7 h 442"/>
                <a:gd name="T30" fmla="*/ 221 w 441"/>
                <a:gd name="T31" fmla="*/ 0 h 442"/>
                <a:gd name="T32" fmla="*/ 202 w 441"/>
                <a:gd name="T33" fmla="*/ 11 h 442"/>
                <a:gd name="T34" fmla="*/ 177 w 441"/>
                <a:gd name="T35" fmla="*/ 6 h 442"/>
                <a:gd name="T36" fmla="*/ 156 w 441"/>
                <a:gd name="T37" fmla="*/ 13 h 442"/>
                <a:gd name="T38" fmla="*/ 133 w 441"/>
                <a:gd name="T39" fmla="*/ 25 h 442"/>
                <a:gd name="T40" fmla="*/ 110 w 441"/>
                <a:gd name="T41" fmla="*/ 29 h 442"/>
                <a:gd name="T42" fmla="*/ 99 w 441"/>
                <a:gd name="T43" fmla="*/ 48 h 442"/>
                <a:gd name="T44" fmla="*/ 74 w 441"/>
                <a:gd name="T45" fmla="*/ 57 h 442"/>
                <a:gd name="T46" fmla="*/ 60 w 441"/>
                <a:gd name="T47" fmla="*/ 73 h 442"/>
                <a:gd name="T48" fmla="*/ 46 w 441"/>
                <a:gd name="T49" fmla="*/ 94 h 442"/>
                <a:gd name="T50" fmla="*/ 30 w 441"/>
                <a:gd name="T51" fmla="*/ 111 h 442"/>
                <a:gd name="T52" fmla="*/ 30 w 441"/>
                <a:gd name="T53" fmla="*/ 132 h 442"/>
                <a:gd name="T54" fmla="*/ 12 w 441"/>
                <a:gd name="T55" fmla="*/ 151 h 442"/>
                <a:gd name="T56" fmla="*/ 8 w 441"/>
                <a:gd name="T57" fmla="*/ 172 h 442"/>
                <a:gd name="T58" fmla="*/ 7 w 441"/>
                <a:gd name="T59" fmla="*/ 198 h 442"/>
                <a:gd name="T60" fmla="*/ 0 w 441"/>
                <a:gd name="T61" fmla="*/ 220 h 442"/>
                <a:gd name="T62" fmla="*/ 11 w 441"/>
                <a:gd name="T63" fmla="*/ 239 h 442"/>
                <a:gd name="T64" fmla="*/ 5 w 441"/>
                <a:gd name="T65" fmla="*/ 265 h 442"/>
                <a:gd name="T66" fmla="*/ 12 w 441"/>
                <a:gd name="T67" fmla="*/ 285 h 442"/>
                <a:gd name="T68" fmla="*/ 24 w 441"/>
                <a:gd name="T69" fmla="*/ 309 h 442"/>
                <a:gd name="T70" fmla="*/ 30 w 441"/>
                <a:gd name="T71" fmla="*/ 331 h 442"/>
                <a:gd name="T72" fmla="*/ 47 w 441"/>
                <a:gd name="T73" fmla="*/ 342 h 442"/>
                <a:gd name="T74" fmla="*/ 56 w 441"/>
                <a:gd name="T75" fmla="*/ 367 h 442"/>
                <a:gd name="T76" fmla="*/ 72 w 441"/>
                <a:gd name="T77" fmla="*/ 381 h 442"/>
                <a:gd name="T78" fmla="*/ 94 w 441"/>
                <a:gd name="T79" fmla="*/ 395 h 442"/>
                <a:gd name="T80" fmla="*/ 110 w 441"/>
                <a:gd name="T81" fmla="*/ 413 h 442"/>
                <a:gd name="T82" fmla="*/ 131 w 441"/>
                <a:gd name="T83" fmla="*/ 411 h 442"/>
                <a:gd name="T84" fmla="*/ 151 w 441"/>
                <a:gd name="T85" fmla="*/ 429 h 442"/>
                <a:gd name="T86" fmla="*/ 172 w 441"/>
                <a:gd name="T87" fmla="*/ 434 h 442"/>
                <a:gd name="T88" fmla="*/ 198 w 441"/>
                <a:gd name="T89" fmla="*/ 435 h 442"/>
                <a:gd name="T90" fmla="*/ 221 w 441"/>
                <a:gd name="T91" fmla="*/ 442 h 442"/>
                <a:gd name="T92" fmla="*/ 238 w 441"/>
                <a:gd name="T93" fmla="*/ 431 h 442"/>
                <a:gd name="T94" fmla="*/ 264 w 441"/>
                <a:gd name="T95" fmla="*/ 436 h 442"/>
                <a:gd name="T96" fmla="*/ 284 w 441"/>
                <a:gd name="T97" fmla="*/ 429 h 442"/>
                <a:gd name="T98" fmla="*/ 308 w 441"/>
                <a:gd name="T99" fmla="*/ 417 h 442"/>
                <a:gd name="T100" fmla="*/ 330 w 441"/>
                <a:gd name="T101" fmla="*/ 413 h 442"/>
                <a:gd name="T102" fmla="*/ 341 w 441"/>
                <a:gd name="T103" fmla="*/ 394 h 442"/>
                <a:gd name="T104" fmla="*/ 366 w 441"/>
                <a:gd name="T105" fmla="*/ 385 h 442"/>
                <a:gd name="T106" fmla="*/ 380 w 441"/>
                <a:gd name="T107" fmla="*/ 369 h 442"/>
                <a:gd name="T108" fmla="*/ 394 w 441"/>
                <a:gd name="T109" fmla="*/ 348 h 442"/>
                <a:gd name="T110" fmla="*/ 411 w 441"/>
                <a:gd name="T111" fmla="*/ 331 h 442"/>
                <a:gd name="T112" fmla="*/ 411 w 441"/>
                <a:gd name="T113" fmla="*/ 310 h 442"/>
                <a:gd name="T114" fmla="*/ 429 w 441"/>
                <a:gd name="T115" fmla="*/ 291 h 442"/>
                <a:gd name="T116" fmla="*/ 433 w 441"/>
                <a:gd name="T117" fmla="*/ 269 h 442"/>
                <a:gd name="T118" fmla="*/ 434 w 441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1" h="442">
                  <a:moveTo>
                    <a:pt x="430" y="239"/>
                  </a:moveTo>
                  <a:lnTo>
                    <a:pt x="430" y="239"/>
                  </a:lnTo>
                  <a:lnTo>
                    <a:pt x="435" y="236"/>
                  </a:lnTo>
                  <a:lnTo>
                    <a:pt x="439" y="232"/>
                  </a:lnTo>
                  <a:lnTo>
                    <a:pt x="440" y="226"/>
                  </a:lnTo>
                  <a:lnTo>
                    <a:pt x="441" y="220"/>
                  </a:lnTo>
                  <a:lnTo>
                    <a:pt x="441" y="220"/>
                  </a:lnTo>
                  <a:lnTo>
                    <a:pt x="440" y="216"/>
                  </a:lnTo>
                  <a:lnTo>
                    <a:pt x="439" y="210"/>
                  </a:lnTo>
                  <a:lnTo>
                    <a:pt x="435" y="206"/>
                  </a:lnTo>
                  <a:lnTo>
                    <a:pt x="430" y="203"/>
                  </a:lnTo>
                  <a:lnTo>
                    <a:pt x="430" y="203"/>
                  </a:lnTo>
                  <a:lnTo>
                    <a:pt x="434" y="198"/>
                  </a:lnTo>
                  <a:lnTo>
                    <a:pt x="436" y="193"/>
                  </a:lnTo>
                  <a:lnTo>
                    <a:pt x="437" y="189"/>
                  </a:lnTo>
                  <a:lnTo>
                    <a:pt x="437" y="183"/>
                  </a:lnTo>
                  <a:lnTo>
                    <a:pt x="437" y="183"/>
                  </a:lnTo>
                  <a:lnTo>
                    <a:pt x="436" y="177"/>
                  </a:lnTo>
                  <a:lnTo>
                    <a:pt x="433" y="172"/>
                  </a:lnTo>
                  <a:lnTo>
                    <a:pt x="429" y="169"/>
                  </a:lnTo>
                  <a:lnTo>
                    <a:pt x="424" y="166"/>
                  </a:lnTo>
                  <a:lnTo>
                    <a:pt x="424" y="166"/>
                  </a:lnTo>
                  <a:lnTo>
                    <a:pt x="427" y="161"/>
                  </a:lnTo>
                  <a:lnTo>
                    <a:pt x="429" y="157"/>
                  </a:lnTo>
                  <a:lnTo>
                    <a:pt x="429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4" y="140"/>
                  </a:lnTo>
                  <a:lnTo>
                    <a:pt x="421" y="137"/>
                  </a:lnTo>
                  <a:lnTo>
                    <a:pt x="416" y="133"/>
                  </a:lnTo>
                  <a:lnTo>
                    <a:pt x="411" y="132"/>
                  </a:lnTo>
                  <a:lnTo>
                    <a:pt x="411" y="132"/>
                  </a:lnTo>
                  <a:lnTo>
                    <a:pt x="414" y="127"/>
                  </a:lnTo>
                  <a:lnTo>
                    <a:pt x="414" y="121"/>
                  </a:lnTo>
                  <a:lnTo>
                    <a:pt x="414" y="116"/>
                  </a:lnTo>
                  <a:lnTo>
                    <a:pt x="411" y="111"/>
                  </a:lnTo>
                  <a:lnTo>
                    <a:pt x="411" y="111"/>
                  </a:lnTo>
                  <a:lnTo>
                    <a:pt x="408" y="106"/>
                  </a:lnTo>
                  <a:lnTo>
                    <a:pt x="403" y="103"/>
                  </a:lnTo>
                  <a:lnTo>
                    <a:pt x="399" y="100"/>
                  </a:lnTo>
                  <a:lnTo>
                    <a:pt x="393" y="100"/>
                  </a:lnTo>
                  <a:lnTo>
                    <a:pt x="393" y="100"/>
                  </a:lnTo>
                  <a:lnTo>
                    <a:pt x="394" y="94"/>
                  </a:lnTo>
                  <a:lnTo>
                    <a:pt x="394" y="90"/>
                  </a:lnTo>
                  <a:lnTo>
                    <a:pt x="393" y="84"/>
                  </a:lnTo>
                  <a:lnTo>
                    <a:pt x="389" y="79"/>
                  </a:lnTo>
                  <a:lnTo>
                    <a:pt x="389" y="79"/>
                  </a:lnTo>
                  <a:lnTo>
                    <a:pt x="386" y="75"/>
                  </a:lnTo>
                  <a:lnTo>
                    <a:pt x="380" y="73"/>
                  </a:lnTo>
                  <a:lnTo>
                    <a:pt x="375" y="72"/>
                  </a:lnTo>
                  <a:lnTo>
                    <a:pt x="369" y="72"/>
                  </a:lnTo>
                  <a:lnTo>
                    <a:pt x="369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6" y="57"/>
                  </a:lnTo>
                  <a:lnTo>
                    <a:pt x="362" y="52"/>
                  </a:lnTo>
                  <a:lnTo>
                    <a:pt x="362" y="52"/>
                  </a:lnTo>
                  <a:lnTo>
                    <a:pt x="357" y="48"/>
                  </a:lnTo>
                  <a:lnTo>
                    <a:pt x="353" y="47"/>
                  </a:lnTo>
                  <a:lnTo>
                    <a:pt x="347" y="47"/>
                  </a:lnTo>
                  <a:lnTo>
                    <a:pt x="341" y="48"/>
                  </a:lnTo>
                  <a:lnTo>
                    <a:pt x="341" y="48"/>
                  </a:lnTo>
                  <a:lnTo>
                    <a:pt x="341" y="42"/>
                  </a:lnTo>
                  <a:lnTo>
                    <a:pt x="338" y="38"/>
                  </a:lnTo>
                  <a:lnTo>
                    <a:pt x="335" y="33"/>
                  </a:lnTo>
                  <a:lnTo>
                    <a:pt x="330" y="29"/>
                  </a:lnTo>
                  <a:lnTo>
                    <a:pt x="330" y="29"/>
                  </a:lnTo>
                  <a:lnTo>
                    <a:pt x="325" y="27"/>
                  </a:lnTo>
                  <a:lnTo>
                    <a:pt x="320" y="27"/>
                  </a:lnTo>
                  <a:lnTo>
                    <a:pt x="315" y="28"/>
                  </a:lnTo>
                  <a:lnTo>
                    <a:pt x="309" y="29"/>
                  </a:lnTo>
                  <a:lnTo>
                    <a:pt x="309" y="29"/>
                  </a:lnTo>
                  <a:lnTo>
                    <a:pt x="308" y="25"/>
                  </a:lnTo>
                  <a:lnTo>
                    <a:pt x="305" y="20"/>
                  </a:lnTo>
                  <a:lnTo>
                    <a:pt x="301" y="17"/>
                  </a:lnTo>
                  <a:lnTo>
                    <a:pt x="296" y="14"/>
                  </a:lnTo>
                  <a:lnTo>
                    <a:pt x="296" y="14"/>
                  </a:lnTo>
                  <a:lnTo>
                    <a:pt x="290" y="12"/>
                  </a:lnTo>
                  <a:lnTo>
                    <a:pt x="284" y="13"/>
                  </a:lnTo>
                  <a:lnTo>
                    <a:pt x="280" y="14"/>
                  </a:lnTo>
                  <a:lnTo>
                    <a:pt x="275" y="18"/>
                  </a:lnTo>
                  <a:lnTo>
                    <a:pt x="275" y="18"/>
                  </a:lnTo>
                  <a:lnTo>
                    <a:pt x="272" y="13"/>
                  </a:lnTo>
                  <a:lnTo>
                    <a:pt x="269" y="8"/>
                  </a:lnTo>
                  <a:lnTo>
                    <a:pt x="264" y="6"/>
                  </a:lnTo>
                  <a:lnTo>
                    <a:pt x="258" y="4"/>
                  </a:lnTo>
                  <a:lnTo>
                    <a:pt x="258" y="4"/>
                  </a:lnTo>
                  <a:lnTo>
                    <a:pt x="252" y="4"/>
                  </a:lnTo>
                  <a:lnTo>
                    <a:pt x="248" y="5"/>
                  </a:lnTo>
                  <a:lnTo>
                    <a:pt x="243" y="7"/>
                  </a:lnTo>
                  <a:lnTo>
                    <a:pt x="238" y="11"/>
                  </a:lnTo>
                  <a:lnTo>
                    <a:pt x="238" y="11"/>
                  </a:lnTo>
                  <a:lnTo>
                    <a:pt x="236" y="7"/>
                  </a:lnTo>
                  <a:lnTo>
                    <a:pt x="231" y="4"/>
                  </a:lnTo>
                  <a:lnTo>
                    <a:pt x="226" y="1"/>
                  </a:lnTo>
                  <a:lnTo>
                    <a:pt x="221" y="0"/>
                  </a:lnTo>
                  <a:lnTo>
                    <a:pt x="221" y="0"/>
                  </a:lnTo>
                  <a:lnTo>
                    <a:pt x="215" y="1"/>
                  </a:lnTo>
                  <a:lnTo>
                    <a:pt x="210" y="4"/>
                  </a:lnTo>
                  <a:lnTo>
                    <a:pt x="205" y="7"/>
                  </a:lnTo>
                  <a:lnTo>
                    <a:pt x="202" y="11"/>
                  </a:lnTo>
                  <a:lnTo>
                    <a:pt x="202" y="11"/>
                  </a:lnTo>
                  <a:lnTo>
                    <a:pt x="198" y="7"/>
                  </a:lnTo>
                  <a:lnTo>
                    <a:pt x="193" y="5"/>
                  </a:lnTo>
                  <a:lnTo>
                    <a:pt x="188" y="4"/>
                  </a:lnTo>
                  <a:lnTo>
                    <a:pt x="182" y="4"/>
                  </a:lnTo>
                  <a:lnTo>
                    <a:pt x="182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2" y="14"/>
                  </a:lnTo>
                  <a:lnTo>
                    <a:pt x="156" y="13"/>
                  </a:lnTo>
                  <a:lnTo>
                    <a:pt x="151" y="12"/>
                  </a:lnTo>
                  <a:lnTo>
                    <a:pt x="145" y="14"/>
                  </a:lnTo>
                  <a:lnTo>
                    <a:pt x="145" y="14"/>
                  </a:lnTo>
                  <a:lnTo>
                    <a:pt x="140" y="17"/>
                  </a:lnTo>
                  <a:lnTo>
                    <a:pt x="136" y="20"/>
                  </a:lnTo>
                  <a:lnTo>
                    <a:pt x="133" y="25"/>
                  </a:lnTo>
                  <a:lnTo>
                    <a:pt x="131" y="29"/>
                  </a:lnTo>
                  <a:lnTo>
                    <a:pt x="131" y="29"/>
                  </a:lnTo>
                  <a:lnTo>
                    <a:pt x="126" y="28"/>
                  </a:lnTo>
                  <a:lnTo>
                    <a:pt x="120" y="27"/>
                  </a:lnTo>
                  <a:lnTo>
                    <a:pt x="116" y="27"/>
                  </a:lnTo>
                  <a:lnTo>
                    <a:pt x="110" y="29"/>
                  </a:lnTo>
                  <a:lnTo>
                    <a:pt x="110" y="29"/>
                  </a:lnTo>
                  <a:lnTo>
                    <a:pt x="105" y="33"/>
                  </a:lnTo>
                  <a:lnTo>
                    <a:pt x="103" y="38"/>
                  </a:lnTo>
                  <a:lnTo>
                    <a:pt x="100" y="42"/>
                  </a:lnTo>
                  <a:lnTo>
                    <a:pt x="99" y="48"/>
                  </a:lnTo>
                  <a:lnTo>
                    <a:pt x="99" y="48"/>
                  </a:lnTo>
                  <a:lnTo>
                    <a:pt x="94" y="47"/>
                  </a:lnTo>
                  <a:lnTo>
                    <a:pt x="89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4" y="57"/>
                  </a:lnTo>
                  <a:lnTo>
                    <a:pt x="72" y="61"/>
                  </a:lnTo>
                  <a:lnTo>
                    <a:pt x="71" y="66"/>
                  </a:lnTo>
                  <a:lnTo>
                    <a:pt x="71" y="72"/>
                  </a:lnTo>
                  <a:lnTo>
                    <a:pt x="71" y="72"/>
                  </a:lnTo>
                  <a:lnTo>
                    <a:pt x="66" y="72"/>
                  </a:lnTo>
                  <a:lnTo>
                    <a:pt x="60" y="73"/>
                  </a:lnTo>
                  <a:lnTo>
                    <a:pt x="56" y="75"/>
                  </a:lnTo>
                  <a:lnTo>
                    <a:pt x="51" y="79"/>
                  </a:lnTo>
                  <a:lnTo>
                    <a:pt x="51" y="79"/>
                  </a:lnTo>
                  <a:lnTo>
                    <a:pt x="49" y="84"/>
                  </a:lnTo>
                  <a:lnTo>
                    <a:pt x="46" y="90"/>
                  </a:lnTo>
                  <a:lnTo>
                    <a:pt x="46" y="94"/>
                  </a:lnTo>
                  <a:lnTo>
                    <a:pt x="47" y="100"/>
                  </a:lnTo>
                  <a:lnTo>
                    <a:pt x="47" y="100"/>
                  </a:lnTo>
                  <a:lnTo>
                    <a:pt x="43" y="100"/>
                  </a:lnTo>
                  <a:lnTo>
                    <a:pt x="37" y="103"/>
                  </a:lnTo>
                  <a:lnTo>
                    <a:pt x="33" y="106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27" y="116"/>
                  </a:lnTo>
                  <a:lnTo>
                    <a:pt x="26" y="121"/>
                  </a:lnTo>
                  <a:lnTo>
                    <a:pt x="27" y="127"/>
                  </a:lnTo>
                  <a:lnTo>
                    <a:pt x="30" y="132"/>
                  </a:lnTo>
                  <a:lnTo>
                    <a:pt x="30" y="132"/>
                  </a:lnTo>
                  <a:lnTo>
                    <a:pt x="24" y="133"/>
                  </a:lnTo>
                  <a:lnTo>
                    <a:pt x="19" y="137"/>
                  </a:lnTo>
                  <a:lnTo>
                    <a:pt x="16" y="140"/>
                  </a:lnTo>
                  <a:lnTo>
                    <a:pt x="13" y="145"/>
                  </a:lnTo>
                  <a:lnTo>
                    <a:pt x="13" y="145"/>
                  </a:lnTo>
                  <a:lnTo>
                    <a:pt x="12" y="151"/>
                  </a:lnTo>
                  <a:lnTo>
                    <a:pt x="12" y="157"/>
                  </a:lnTo>
                  <a:lnTo>
                    <a:pt x="14" y="161"/>
                  </a:lnTo>
                  <a:lnTo>
                    <a:pt x="17" y="166"/>
                  </a:lnTo>
                  <a:lnTo>
                    <a:pt x="17" y="166"/>
                  </a:lnTo>
                  <a:lnTo>
                    <a:pt x="12" y="169"/>
                  </a:lnTo>
                  <a:lnTo>
                    <a:pt x="8" y="172"/>
                  </a:lnTo>
                  <a:lnTo>
                    <a:pt x="5" y="177"/>
                  </a:lnTo>
                  <a:lnTo>
                    <a:pt x="3" y="183"/>
                  </a:lnTo>
                  <a:lnTo>
                    <a:pt x="3" y="183"/>
                  </a:lnTo>
                  <a:lnTo>
                    <a:pt x="3" y="189"/>
                  </a:lnTo>
                  <a:lnTo>
                    <a:pt x="4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6" y="206"/>
                  </a:lnTo>
                  <a:lnTo>
                    <a:pt x="3" y="210"/>
                  </a:lnTo>
                  <a:lnTo>
                    <a:pt x="0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0" y="226"/>
                  </a:lnTo>
                  <a:lnTo>
                    <a:pt x="3" y="232"/>
                  </a:lnTo>
                  <a:lnTo>
                    <a:pt x="6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4" y="249"/>
                  </a:lnTo>
                  <a:lnTo>
                    <a:pt x="3" y="253"/>
                  </a:lnTo>
                  <a:lnTo>
                    <a:pt x="3" y="259"/>
                  </a:lnTo>
                  <a:lnTo>
                    <a:pt x="3" y="259"/>
                  </a:lnTo>
                  <a:lnTo>
                    <a:pt x="5" y="265"/>
                  </a:lnTo>
                  <a:lnTo>
                    <a:pt x="8" y="270"/>
                  </a:lnTo>
                  <a:lnTo>
                    <a:pt x="12" y="273"/>
                  </a:lnTo>
                  <a:lnTo>
                    <a:pt x="17" y="276"/>
                  </a:lnTo>
                  <a:lnTo>
                    <a:pt x="17" y="276"/>
                  </a:lnTo>
                  <a:lnTo>
                    <a:pt x="14" y="281"/>
                  </a:lnTo>
                  <a:lnTo>
                    <a:pt x="12" y="285"/>
                  </a:lnTo>
                  <a:lnTo>
                    <a:pt x="12" y="291"/>
                  </a:lnTo>
                  <a:lnTo>
                    <a:pt x="13" y="296"/>
                  </a:lnTo>
                  <a:lnTo>
                    <a:pt x="13" y="296"/>
                  </a:lnTo>
                  <a:lnTo>
                    <a:pt x="16" y="302"/>
                  </a:lnTo>
                  <a:lnTo>
                    <a:pt x="19" y="305"/>
                  </a:lnTo>
                  <a:lnTo>
                    <a:pt x="24" y="309"/>
                  </a:lnTo>
                  <a:lnTo>
                    <a:pt x="30" y="310"/>
                  </a:lnTo>
                  <a:lnTo>
                    <a:pt x="30" y="310"/>
                  </a:lnTo>
                  <a:lnTo>
                    <a:pt x="27" y="315"/>
                  </a:lnTo>
                  <a:lnTo>
                    <a:pt x="26" y="321"/>
                  </a:lnTo>
                  <a:lnTo>
                    <a:pt x="27" y="326"/>
                  </a:lnTo>
                  <a:lnTo>
                    <a:pt x="30" y="331"/>
                  </a:lnTo>
                  <a:lnTo>
                    <a:pt x="30" y="331"/>
                  </a:lnTo>
                  <a:lnTo>
                    <a:pt x="33" y="336"/>
                  </a:lnTo>
                  <a:lnTo>
                    <a:pt x="37" y="339"/>
                  </a:lnTo>
                  <a:lnTo>
                    <a:pt x="43" y="341"/>
                  </a:lnTo>
                  <a:lnTo>
                    <a:pt x="47" y="342"/>
                  </a:lnTo>
                  <a:lnTo>
                    <a:pt x="47" y="342"/>
                  </a:lnTo>
                  <a:lnTo>
                    <a:pt x="46" y="348"/>
                  </a:lnTo>
                  <a:lnTo>
                    <a:pt x="46" y="352"/>
                  </a:lnTo>
                  <a:lnTo>
                    <a:pt x="49" y="358"/>
                  </a:lnTo>
                  <a:lnTo>
                    <a:pt x="51" y="363"/>
                  </a:lnTo>
                  <a:lnTo>
                    <a:pt x="51" y="363"/>
                  </a:lnTo>
                  <a:lnTo>
                    <a:pt x="56" y="367"/>
                  </a:lnTo>
                  <a:lnTo>
                    <a:pt x="60" y="369"/>
                  </a:lnTo>
                  <a:lnTo>
                    <a:pt x="66" y="370"/>
                  </a:lnTo>
                  <a:lnTo>
                    <a:pt x="71" y="370"/>
                  </a:lnTo>
                  <a:lnTo>
                    <a:pt x="71" y="370"/>
                  </a:lnTo>
                  <a:lnTo>
                    <a:pt x="71" y="376"/>
                  </a:lnTo>
                  <a:lnTo>
                    <a:pt x="72" y="381"/>
                  </a:lnTo>
                  <a:lnTo>
                    <a:pt x="74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89" y="395"/>
                  </a:lnTo>
                  <a:lnTo>
                    <a:pt x="94" y="395"/>
                  </a:lnTo>
                  <a:lnTo>
                    <a:pt x="99" y="394"/>
                  </a:lnTo>
                  <a:lnTo>
                    <a:pt x="99" y="394"/>
                  </a:lnTo>
                  <a:lnTo>
                    <a:pt x="100" y="400"/>
                  </a:lnTo>
                  <a:lnTo>
                    <a:pt x="103" y="404"/>
                  </a:lnTo>
                  <a:lnTo>
                    <a:pt x="105" y="409"/>
                  </a:lnTo>
                  <a:lnTo>
                    <a:pt x="110" y="413"/>
                  </a:lnTo>
                  <a:lnTo>
                    <a:pt x="110" y="413"/>
                  </a:lnTo>
                  <a:lnTo>
                    <a:pt x="116" y="414"/>
                  </a:lnTo>
                  <a:lnTo>
                    <a:pt x="120" y="415"/>
                  </a:lnTo>
                  <a:lnTo>
                    <a:pt x="126" y="414"/>
                  </a:lnTo>
                  <a:lnTo>
                    <a:pt x="131" y="411"/>
                  </a:lnTo>
                  <a:lnTo>
                    <a:pt x="131" y="411"/>
                  </a:lnTo>
                  <a:lnTo>
                    <a:pt x="133" y="417"/>
                  </a:lnTo>
                  <a:lnTo>
                    <a:pt x="136" y="422"/>
                  </a:lnTo>
                  <a:lnTo>
                    <a:pt x="140" y="425"/>
                  </a:lnTo>
                  <a:lnTo>
                    <a:pt x="145" y="428"/>
                  </a:lnTo>
                  <a:lnTo>
                    <a:pt x="145" y="428"/>
                  </a:lnTo>
                  <a:lnTo>
                    <a:pt x="151" y="429"/>
                  </a:lnTo>
                  <a:lnTo>
                    <a:pt x="156" y="429"/>
                  </a:lnTo>
                  <a:lnTo>
                    <a:pt x="162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2" y="438"/>
                  </a:lnTo>
                  <a:lnTo>
                    <a:pt x="182" y="438"/>
                  </a:lnTo>
                  <a:lnTo>
                    <a:pt x="188" y="438"/>
                  </a:lnTo>
                  <a:lnTo>
                    <a:pt x="193" y="437"/>
                  </a:lnTo>
                  <a:lnTo>
                    <a:pt x="198" y="435"/>
                  </a:lnTo>
                  <a:lnTo>
                    <a:pt x="202" y="431"/>
                  </a:lnTo>
                  <a:lnTo>
                    <a:pt x="202" y="431"/>
                  </a:lnTo>
                  <a:lnTo>
                    <a:pt x="205" y="435"/>
                  </a:lnTo>
                  <a:lnTo>
                    <a:pt x="210" y="438"/>
                  </a:lnTo>
                  <a:lnTo>
                    <a:pt x="215" y="441"/>
                  </a:lnTo>
                  <a:lnTo>
                    <a:pt x="221" y="442"/>
                  </a:lnTo>
                  <a:lnTo>
                    <a:pt x="221" y="442"/>
                  </a:lnTo>
                  <a:lnTo>
                    <a:pt x="226" y="441"/>
                  </a:lnTo>
                  <a:lnTo>
                    <a:pt x="231" y="438"/>
                  </a:lnTo>
                  <a:lnTo>
                    <a:pt x="236" y="435"/>
                  </a:lnTo>
                  <a:lnTo>
                    <a:pt x="238" y="431"/>
                  </a:lnTo>
                  <a:lnTo>
                    <a:pt x="238" y="431"/>
                  </a:lnTo>
                  <a:lnTo>
                    <a:pt x="243" y="435"/>
                  </a:lnTo>
                  <a:lnTo>
                    <a:pt x="248" y="437"/>
                  </a:lnTo>
                  <a:lnTo>
                    <a:pt x="252" y="438"/>
                  </a:lnTo>
                  <a:lnTo>
                    <a:pt x="258" y="438"/>
                  </a:lnTo>
                  <a:lnTo>
                    <a:pt x="258" y="438"/>
                  </a:lnTo>
                  <a:lnTo>
                    <a:pt x="264" y="436"/>
                  </a:lnTo>
                  <a:lnTo>
                    <a:pt x="269" y="434"/>
                  </a:lnTo>
                  <a:lnTo>
                    <a:pt x="272" y="429"/>
                  </a:lnTo>
                  <a:lnTo>
                    <a:pt x="275" y="424"/>
                  </a:lnTo>
                  <a:lnTo>
                    <a:pt x="275" y="424"/>
                  </a:lnTo>
                  <a:lnTo>
                    <a:pt x="280" y="428"/>
                  </a:lnTo>
                  <a:lnTo>
                    <a:pt x="284" y="429"/>
                  </a:lnTo>
                  <a:lnTo>
                    <a:pt x="290" y="429"/>
                  </a:lnTo>
                  <a:lnTo>
                    <a:pt x="296" y="428"/>
                  </a:lnTo>
                  <a:lnTo>
                    <a:pt x="296" y="428"/>
                  </a:lnTo>
                  <a:lnTo>
                    <a:pt x="301" y="425"/>
                  </a:lnTo>
                  <a:lnTo>
                    <a:pt x="305" y="422"/>
                  </a:lnTo>
                  <a:lnTo>
                    <a:pt x="308" y="417"/>
                  </a:lnTo>
                  <a:lnTo>
                    <a:pt x="309" y="411"/>
                  </a:lnTo>
                  <a:lnTo>
                    <a:pt x="309" y="411"/>
                  </a:lnTo>
                  <a:lnTo>
                    <a:pt x="315" y="414"/>
                  </a:lnTo>
                  <a:lnTo>
                    <a:pt x="320" y="415"/>
                  </a:lnTo>
                  <a:lnTo>
                    <a:pt x="325" y="414"/>
                  </a:lnTo>
                  <a:lnTo>
                    <a:pt x="330" y="413"/>
                  </a:lnTo>
                  <a:lnTo>
                    <a:pt x="330" y="413"/>
                  </a:lnTo>
                  <a:lnTo>
                    <a:pt x="335" y="409"/>
                  </a:lnTo>
                  <a:lnTo>
                    <a:pt x="338" y="404"/>
                  </a:lnTo>
                  <a:lnTo>
                    <a:pt x="341" y="400"/>
                  </a:lnTo>
                  <a:lnTo>
                    <a:pt x="341" y="394"/>
                  </a:lnTo>
                  <a:lnTo>
                    <a:pt x="341" y="394"/>
                  </a:lnTo>
                  <a:lnTo>
                    <a:pt x="347" y="395"/>
                  </a:lnTo>
                  <a:lnTo>
                    <a:pt x="353" y="395"/>
                  </a:lnTo>
                  <a:lnTo>
                    <a:pt x="357" y="392"/>
                  </a:lnTo>
                  <a:lnTo>
                    <a:pt x="362" y="390"/>
                  </a:lnTo>
                  <a:lnTo>
                    <a:pt x="362" y="390"/>
                  </a:lnTo>
                  <a:lnTo>
                    <a:pt x="366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69" y="370"/>
                  </a:lnTo>
                  <a:lnTo>
                    <a:pt x="369" y="370"/>
                  </a:lnTo>
                  <a:lnTo>
                    <a:pt x="375" y="370"/>
                  </a:lnTo>
                  <a:lnTo>
                    <a:pt x="380" y="369"/>
                  </a:lnTo>
                  <a:lnTo>
                    <a:pt x="386" y="367"/>
                  </a:lnTo>
                  <a:lnTo>
                    <a:pt x="389" y="363"/>
                  </a:lnTo>
                  <a:lnTo>
                    <a:pt x="389" y="363"/>
                  </a:lnTo>
                  <a:lnTo>
                    <a:pt x="393" y="358"/>
                  </a:lnTo>
                  <a:lnTo>
                    <a:pt x="394" y="352"/>
                  </a:lnTo>
                  <a:lnTo>
                    <a:pt x="394" y="348"/>
                  </a:lnTo>
                  <a:lnTo>
                    <a:pt x="393" y="342"/>
                  </a:lnTo>
                  <a:lnTo>
                    <a:pt x="393" y="342"/>
                  </a:lnTo>
                  <a:lnTo>
                    <a:pt x="399" y="341"/>
                  </a:lnTo>
                  <a:lnTo>
                    <a:pt x="403" y="339"/>
                  </a:lnTo>
                  <a:lnTo>
                    <a:pt x="408" y="336"/>
                  </a:lnTo>
                  <a:lnTo>
                    <a:pt x="411" y="331"/>
                  </a:lnTo>
                  <a:lnTo>
                    <a:pt x="411" y="331"/>
                  </a:lnTo>
                  <a:lnTo>
                    <a:pt x="414" y="326"/>
                  </a:lnTo>
                  <a:lnTo>
                    <a:pt x="414" y="321"/>
                  </a:lnTo>
                  <a:lnTo>
                    <a:pt x="414" y="315"/>
                  </a:lnTo>
                  <a:lnTo>
                    <a:pt x="411" y="310"/>
                  </a:lnTo>
                  <a:lnTo>
                    <a:pt x="411" y="310"/>
                  </a:lnTo>
                  <a:lnTo>
                    <a:pt x="416" y="309"/>
                  </a:lnTo>
                  <a:lnTo>
                    <a:pt x="421" y="305"/>
                  </a:lnTo>
                  <a:lnTo>
                    <a:pt x="426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9" y="291"/>
                  </a:lnTo>
                  <a:lnTo>
                    <a:pt x="429" y="285"/>
                  </a:lnTo>
                  <a:lnTo>
                    <a:pt x="427" y="281"/>
                  </a:lnTo>
                  <a:lnTo>
                    <a:pt x="424" y="276"/>
                  </a:lnTo>
                  <a:lnTo>
                    <a:pt x="424" y="276"/>
                  </a:lnTo>
                  <a:lnTo>
                    <a:pt x="429" y="273"/>
                  </a:lnTo>
                  <a:lnTo>
                    <a:pt x="433" y="269"/>
                  </a:lnTo>
                  <a:lnTo>
                    <a:pt x="436" y="265"/>
                  </a:lnTo>
                  <a:lnTo>
                    <a:pt x="437" y="259"/>
                  </a:lnTo>
                  <a:lnTo>
                    <a:pt x="437" y="259"/>
                  </a:lnTo>
                  <a:lnTo>
                    <a:pt x="437" y="253"/>
                  </a:lnTo>
                  <a:lnTo>
                    <a:pt x="436" y="249"/>
                  </a:lnTo>
                  <a:lnTo>
                    <a:pt x="434" y="243"/>
                  </a:lnTo>
                  <a:lnTo>
                    <a:pt x="430" y="239"/>
                  </a:lnTo>
                  <a:lnTo>
                    <a:pt x="430" y="239"/>
                  </a:lnTo>
                  <a:close/>
                </a:path>
              </a:pathLst>
            </a:custGeom>
            <a:solidFill>
              <a:srgbClr val="FCC3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endParaRPr>
            </a:p>
          </p:txBody>
        </p:sp>
        <p:sp>
          <p:nvSpPr>
            <p:cNvPr id="87" name="Freeform 12"/>
            <p:cNvSpPr>
              <a:spLocks/>
            </p:cNvSpPr>
            <p:nvPr userDrawn="1"/>
          </p:nvSpPr>
          <p:spPr bwMode="auto">
            <a:xfrm>
              <a:off x="6380303" y="2815967"/>
              <a:ext cx="468405" cy="470845"/>
            </a:xfrm>
            <a:custGeom>
              <a:avLst/>
              <a:gdLst>
                <a:gd name="T0" fmla="*/ 386 w 386"/>
                <a:gd name="T1" fmla="*/ 192 h 386"/>
                <a:gd name="T2" fmla="*/ 382 w 386"/>
                <a:gd name="T3" fmla="*/ 231 h 386"/>
                <a:gd name="T4" fmla="*/ 372 w 386"/>
                <a:gd name="T5" fmla="*/ 268 h 386"/>
                <a:gd name="T6" fmla="*/ 353 w 386"/>
                <a:gd name="T7" fmla="*/ 301 h 386"/>
                <a:gd name="T8" fmla="*/ 330 w 386"/>
                <a:gd name="T9" fmla="*/ 329 h 386"/>
                <a:gd name="T10" fmla="*/ 301 w 386"/>
                <a:gd name="T11" fmla="*/ 353 h 386"/>
                <a:gd name="T12" fmla="*/ 269 w 386"/>
                <a:gd name="T13" fmla="*/ 370 h 386"/>
                <a:gd name="T14" fmla="*/ 232 w 386"/>
                <a:gd name="T15" fmla="*/ 382 h 386"/>
                <a:gd name="T16" fmla="*/ 194 w 386"/>
                <a:gd name="T17" fmla="*/ 386 h 386"/>
                <a:gd name="T18" fmla="*/ 174 w 386"/>
                <a:gd name="T19" fmla="*/ 385 h 386"/>
                <a:gd name="T20" fmla="*/ 136 w 386"/>
                <a:gd name="T21" fmla="*/ 377 h 386"/>
                <a:gd name="T22" fmla="*/ 102 w 386"/>
                <a:gd name="T23" fmla="*/ 362 h 386"/>
                <a:gd name="T24" fmla="*/ 71 w 386"/>
                <a:gd name="T25" fmla="*/ 342 h 386"/>
                <a:gd name="T26" fmla="*/ 45 w 386"/>
                <a:gd name="T27" fmla="*/ 315 h 386"/>
                <a:gd name="T28" fmla="*/ 24 w 386"/>
                <a:gd name="T29" fmla="*/ 284 h 386"/>
                <a:gd name="T30" fmla="*/ 10 w 386"/>
                <a:gd name="T31" fmla="*/ 250 h 386"/>
                <a:gd name="T32" fmla="*/ 2 w 386"/>
                <a:gd name="T33" fmla="*/ 212 h 386"/>
                <a:gd name="T34" fmla="*/ 0 w 386"/>
                <a:gd name="T35" fmla="*/ 192 h 386"/>
                <a:gd name="T36" fmla="*/ 5 w 386"/>
                <a:gd name="T37" fmla="*/ 154 h 386"/>
                <a:gd name="T38" fmla="*/ 16 w 386"/>
                <a:gd name="T39" fmla="*/ 118 h 386"/>
                <a:gd name="T40" fmla="*/ 33 w 386"/>
                <a:gd name="T41" fmla="*/ 85 h 386"/>
                <a:gd name="T42" fmla="*/ 57 w 386"/>
                <a:gd name="T43" fmla="*/ 57 h 386"/>
                <a:gd name="T44" fmla="*/ 85 w 386"/>
                <a:gd name="T45" fmla="*/ 33 h 386"/>
                <a:gd name="T46" fmla="*/ 118 w 386"/>
                <a:gd name="T47" fmla="*/ 16 h 386"/>
                <a:gd name="T48" fmla="*/ 155 w 386"/>
                <a:gd name="T49" fmla="*/ 4 h 386"/>
                <a:gd name="T50" fmla="*/ 194 w 386"/>
                <a:gd name="T51" fmla="*/ 0 h 386"/>
                <a:gd name="T52" fmla="*/ 214 w 386"/>
                <a:gd name="T53" fmla="*/ 1 h 386"/>
                <a:gd name="T54" fmla="*/ 250 w 386"/>
                <a:gd name="T55" fmla="*/ 9 h 386"/>
                <a:gd name="T56" fmla="*/ 286 w 386"/>
                <a:gd name="T57" fmla="*/ 24 h 386"/>
                <a:gd name="T58" fmla="*/ 316 w 386"/>
                <a:gd name="T59" fmla="*/ 44 h 386"/>
                <a:gd name="T60" fmla="*/ 342 w 386"/>
                <a:gd name="T61" fmla="*/ 70 h 386"/>
                <a:gd name="T62" fmla="*/ 363 w 386"/>
                <a:gd name="T63" fmla="*/ 100 h 386"/>
                <a:gd name="T64" fmla="*/ 377 w 386"/>
                <a:gd name="T65" fmla="*/ 136 h 386"/>
                <a:gd name="T66" fmla="*/ 386 w 386"/>
                <a:gd name="T67" fmla="*/ 174 h 386"/>
                <a:gd name="T68" fmla="*/ 386 w 386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6" h="386">
                  <a:moveTo>
                    <a:pt x="386" y="192"/>
                  </a:moveTo>
                  <a:lnTo>
                    <a:pt x="386" y="192"/>
                  </a:lnTo>
                  <a:lnTo>
                    <a:pt x="386" y="212"/>
                  </a:lnTo>
                  <a:lnTo>
                    <a:pt x="382" y="231"/>
                  </a:lnTo>
                  <a:lnTo>
                    <a:pt x="377" y="250"/>
                  </a:lnTo>
                  <a:lnTo>
                    <a:pt x="372" y="268"/>
                  </a:lnTo>
                  <a:lnTo>
                    <a:pt x="363" y="284"/>
                  </a:lnTo>
                  <a:lnTo>
                    <a:pt x="353" y="301"/>
                  </a:lnTo>
                  <a:lnTo>
                    <a:pt x="342" y="315"/>
                  </a:lnTo>
                  <a:lnTo>
                    <a:pt x="330" y="329"/>
                  </a:lnTo>
                  <a:lnTo>
                    <a:pt x="316" y="342"/>
                  </a:lnTo>
                  <a:lnTo>
                    <a:pt x="301" y="353"/>
                  </a:lnTo>
                  <a:lnTo>
                    <a:pt x="286" y="362"/>
                  </a:lnTo>
                  <a:lnTo>
                    <a:pt x="269" y="370"/>
                  </a:lnTo>
                  <a:lnTo>
                    <a:pt x="250" y="377"/>
                  </a:lnTo>
                  <a:lnTo>
                    <a:pt x="232" y="382"/>
                  </a:lnTo>
                  <a:lnTo>
                    <a:pt x="214" y="385"/>
                  </a:lnTo>
                  <a:lnTo>
                    <a:pt x="194" y="386"/>
                  </a:lnTo>
                  <a:lnTo>
                    <a:pt x="194" y="386"/>
                  </a:lnTo>
                  <a:lnTo>
                    <a:pt x="174" y="385"/>
                  </a:lnTo>
                  <a:lnTo>
                    <a:pt x="155" y="382"/>
                  </a:lnTo>
                  <a:lnTo>
                    <a:pt x="136" y="377"/>
                  </a:lnTo>
                  <a:lnTo>
                    <a:pt x="118" y="370"/>
                  </a:lnTo>
                  <a:lnTo>
                    <a:pt x="102" y="362"/>
                  </a:lnTo>
                  <a:lnTo>
                    <a:pt x="85" y="353"/>
                  </a:lnTo>
                  <a:lnTo>
                    <a:pt x="71" y="342"/>
                  </a:lnTo>
                  <a:lnTo>
                    <a:pt x="57" y="329"/>
                  </a:lnTo>
                  <a:lnTo>
                    <a:pt x="45" y="315"/>
                  </a:lnTo>
                  <a:lnTo>
                    <a:pt x="33" y="301"/>
                  </a:lnTo>
                  <a:lnTo>
                    <a:pt x="24" y="284"/>
                  </a:lnTo>
                  <a:lnTo>
                    <a:pt x="16" y="268"/>
                  </a:lnTo>
                  <a:lnTo>
                    <a:pt x="10" y="250"/>
                  </a:lnTo>
                  <a:lnTo>
                    <a:pt x="5" y="231"/>
                  </a:lnTo>
                  <a:lnTo>
                    <a:pt x="2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2" y="174"/>
                  </a:lnTo>
                  <a:lnTo>
                    <a:pt x="5" y="154"/>
                  </a:lnTo>
                  <a:lnTo>
                    <a:pt x="10" y="136"/>
                  </a:lnTo>
                  <a:lnTo>
                    <a:pt x="16" y="118"/>
                  </a:lnTo>
                  <a:lnTo>
                    <a:pt x="24" y="100"/>
                  </a:lnTo>
                  <a:lnTo>
                    <a:pt x="33" y="85"/>
                  </a:lnTo>
                  <a:lnTo>
                    <a:pt x="45" y="70"/>
                  </a:lnTo>
                  <a:lnTo>
                    <a:pt x="57" y="57"/>
                  </a:lnTo>
                  <a:lnTo>
                    <a:pt x="71" y="44"/>
                  </a:lnTo>
                  <a:lnTo>
                    <a:pt x="85" y="33"/>
                  </a:lnTo>
                  <a:lnTo>
                    <a:pt x="102" y="24"/>
                  </a:lnTo>
                  <a:lnTo>
                    <a:pt x="118" y="16"/>
                  </a:lnTo>
                  <a:lnTo>
                    <a:pt x="136" y="9"/>
                  </a:lnTo>
                  <a:lnTo>
                    <a:pt x="155" y="4"/>
                  </a:lnTo>
                  <a:lnTo>
                    <a:pt x="174" y="1"/>
                  </a:lnTo>
                  <a:lnTo>
                    <a:pt x="194" y="0"/>
                  </a:lnTo>
                  <a:lnTo>
                    <a:pt x="194" y="0"/>
                  </a:lnTo>
                  <a:lnTo>
                    <a:pt x="214" y="1"/>
                  </a:lnTo>
                  <a:lnTo>
                    <a:pt x="232" y="4"/>
                  </a:lnTo>
                  <a:lnTo>
                    <a:pt x="250" y="9"/>
                  </a:lnTo>
                  <a:lnTo>
                    <a:pt x="269" y="16"/>
                  </a:lnTo>
                  <a:lnTo>
                    <a:pt x="286" y="24"/>
                  </a:lnTo>
                  <a:lnTo>
                    <a:pt x="301" y="33"/>
                  </a:lnTo>
                  <a:lnTo>
                    <a:pt x="316" y="44"/>
                  </a:lnTo>
                  <a:lnTo>
                    <a:pt x="330" y="57"/>
                  </a:lnTo>
                  <a:lnTo>
                    <a:pt x="342" y="70"/>
                  </a:lnTo>
                  <a:lnTo>
                    <a:pt x="353" y="85"/>
                  </a:lnTo>
                  <a:lnTo>
                    <a:pt x="363" y="100"/>
                  </a:lnTo>
                  <a:lnTo>
                    <a:pt x="372" y="118"/>
                  </a:lnTo>
                  <a:lnTo>
                    <a:pt x="377" y="136"/>
                  </a:lnTo>
                  <a:lnTo>
                    <a:pt x="382" y="154"/>
                  </a:lnTo>
                  <a:lnTo>
                    <a:pt x="386" y="174"/>
                  </a:lnTo>
                  <a:lnTo>
                    <a:pt x="386" y="192"/>
                  </a:lnTo>
                  <a:lnTo>
                    <a:pt x="386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endParaRPr>
            </a:p>
          </p:txBody>
        </p:sp>
        <p:sp>
          <p:nvSpPr>
            <p:cNvPr id="88" name="Freeform 14"/>
            <p:cNvSpPr>
              <a:spLocks/>
            </p:cNvSpPr>
            <p:nvPr/>
          </p:nvSpPr>
          <p:spPr bwMode="auto">
            <a:xfrm>
              <a:off x="6478774" y="2922021"/>
              <a:ext cx="271462" cy="258737"/>
            </a:xfrm>
            <a:custGeom>
              <a:avLst/>
              <a:gdLst>
                <a:gd name="T0" fmla="*/ 244 w 512"/>
                <a:gd name="T1" fmla="*/ 14 h 488"/>
                <a:gd name="T2" fmla="*/ 252 w 512"/>
                <a:gd name="T3" fmla="*/ 2 h 488"/>
                <a:gd name="T4" fmla="*/ 258 w 512"/>
                <a:gd name="T5" fmla="*/ 2 h 488"/>
                <a:gd name="T6" fmla="*/ 266 w 512"/>
                <a:gd name="T7" fmla="*/ 14 h 488"/>
                <a:gd name="T8" fmla="*/ 312 w 512"/>
                <a:gd name="T9" fmla="*/ 146 h 488"/>
                <a:gd name="T10" fmla="*/ 330 w 512"/>
                <a:gd name="T11" fmla="*/ 168 h 488"/>
                <a:gd name="T12" fmla="*/ 356 w 512"/>
                <a:gd name="T13" fmla="*/ 178 h 488"/>
                <a:gd name="T14" fmla="*/ 496 w 512"/>
                <a:gd name="T15" fmla="*/ 180 h 488"/>
                <a:gd name="T16" fmla="*/ 510 w 512"/>
                <a:gd name="T17" fmla="*/ 184 h 488"/>
                <a:gd name="T18" fmla="*/ 512 w 512"/>
                <a:gd name="T19" fmla="*/ 190 h 488"/>
                <a:gd name="T20" fmla="*/ 502 w 512"/>
                <a:gd name="T21" fmla="*/ 200 h 488"/>
                <a:gd name="T22" fmla="*/ 390 w 512"/>
                <a:gd name="T23" fmla="*/ 286 h 488"/>
                <a:gd name="T24" fmla="*/ 376 w 512"/>
                <a:gd name="T25" fmla="*/ 308 h 488"/>
                <a:gd name="T26" fmla="*/ 374 w 512"/>
                <a:gd name="T27" fmla="*/ 336 h 488"/>
                <a:gd name="T28" fmla="*/ 414 w 512"/>
                <a:gd name="T29" fmla="*/ 470 h 488"/>
                <a:gd name="T30" fmla="*/ 416 w 512"/>
                <a:gd name="T31" fmla="*/ 484 h 488"/>
                <a:gd name="T32" fmla="*/ 410 w 512"/>
                <a:gd name="T33" fmla="*/ 488 h 488"/>
                <a:gd name="T34" fmla="*/ 398 w 512"/>
                <a:gd name="T35" fmla="*/ 484 h 488"/>
                <a:gd name="T36" fmla="*/ 282 w 512"/>
                <a:gd name="T37" fmla="*/ 404 h 488"/>
                <a:gd name="T38" fmla="*/ 256 w 512"/>
                <a:gd name="T39" fmla="*/ 396 h 488"/>
                <a:gd name="T40" fmla="*/ 228 w 512"/>
                <a:gd name="T41" fmla="*/ 404 h 488"/>
                <a:gd name="T42" fmla="*/ 114 w 512"/>
                <a:gd name="T43" fmla="*/ 484 h 488"/>
                <a:gd name="T44" fmla="*/ 100 w 512"/>
                <a:gd name="T45" fmla="*/ 488 h 488"/>
                <a:gd name="T46" fmla="*/ 96 w 512"/>
                <a:gd name="T47" fmla="*/ 484 h 488"/>
                <a:gd name="T48" fmla="*/ 96 w 512"/>
                <a:gd name="T49" fmla="*/ 470 h 488"/>
                <a:gd name="T50" fmla="*/ 136 w 512"/>
                <a:gd name="T51" fmla="*/ 336 h 488"/>
                <a:gd name="T52" fmla="*/ 136 w 512"/>
                <a:gd name="T53" fmla="*/ 308 h 488"/>
                <a:gd name="T54" fmla="*/ 120 w 512"/>
                <a:gd name="T55" fmla="*/ 286 h 488"/>
                <a:gd name="T56" fmla="*/ 8 w 512"/>
                <a:gd name="T57" fmla="*/ 200 h 488"/>
                <a:gd name="T58" fmla="*/ 0 w 512"/>
                <a:gd name="T59" fmla="*/ 190 h 488"/>
                <a:gd name="T60" fmla="*/ 2 w 512"/>
                <a:gd name="T61" fmla="*/ 184 h 488"/>
                <a:gd name="T62" fmla="*/ 16 w 512"/>
                <a:gd name="T63" fmla="*/ 180 h 488"/>
                <a:gd name="T64" fmla="*/ 154 w 512"/>
                <a:gd name="T65" fmla="*/ 178 h 488"/>
                <a:gd name="T66" fmla="*/ 182 w 512"/>
                <a:gd name="T67" fmla="*/ 168 h 488"/>
                <a:gd name="T68" fmla="*/ 198 w 512"/>
                <a:gd name="T69" fmla="*/ 146 h 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12" h="488">
                  <a:moveTo>
                    <a:pt x="244" y="14"/>
                  </a:moveTo>
                  <a:lnTo>
                    <a:pt x="244" y="14"/>
                  </a:lnTo>
                  <a:lnTo>
                    <a:pt x="250" y="4"/>
                  </a:lnTo>
                  <a:lnTo>
                    <a:pt x="252" y="2"/>
                  </a:lnTo>
                  <a:lnTo>
                    <a:pt x="256" y="0"/>
                  </a:lnTo>
                  <a:lnTo>
                    <a:pt x="258" y="2"/>
                  </a:lnTo>
                  <a:lnTo>
                    <a:pt x="262" y="4"/>
                  </a:lnTo>
                  <a:lnTo>
                    <a:pt x="266" y="14"/>
                  </a:lnTo>
                  <a:lnTo>
                    <a:pt x="312" y="146"/>
                  </a:lnTo>
                  <a:lnTo>
                    <a:pt x="312" y="146"/>
                  </a:lnTo>
                  <a:lnTo>
                    <a:pt x="318" y="158"/>
                  </a:lnTo>
                  <a:lnTo>
                    <a:pt x="330" y="168"/>
                  </a:lnTo>
                  <a:lnTo>
                    <a:pt x="342" y="174"/>
                  </a:lnTo>
                  <a:lnTo>
                    <a:pt x="356" y="178"/>
                  </a:lnTo>
                  <a:lnTo>
                    <a:pt x="496" y="180"/>
                  </a:lnTo>
                  <a:lnTo>
                    <a:pt x="496" y="180"/>
                  </a:lnTo>
                  <a:lnTo>
                    <a:pt x="506" y="182"/>
                  </a:lnTo>
                  <a:lnTo>
                    <a:pt x="510" y="184"/>
                  </a:lnTo>
                  <a:lnTo>
                    <a:pt x="512" y="186"/>
                  </a:lnTo>
                  <a:lnTo>
                    <a:pt x="512" y="190"/>
                  </a:lnTo>
                  <a:lnTo>
                    <a:pt x="510" y="194"/>
                  </a:lnTo>
                  <a:lnTo>
                    <a:pt x="502" y="200"/>
                  </a:lnTo>
                  <a:lnTo>
                    <a:pt x="390" y="286"/>
                  </a:lnTo>
                  <a:lnTo>
                    <a:pt x="390" y="286"/>
                  </a:lnTo>
                  <a:lnTo>
                    <a:pt x="382" y="296"/>
                  </a:lnTo>
                  <a:lnTo>
                    <a:pt x="376" y="308"/>
                  </a:lnTo>
                  <a:lnTo>
                    <a:pt x="372" y="322"/>
                  </a:lnTo>
                  <a:lnTo>
                    <a:pt x="374" y="336"/>
                  </a:lnTo>
                  <a:lnTo>
                    <a:pt x="414" y="470"/>
                  </a:lnTo>
                  <a:lnTo>
                    <a:pt x="414" y="470"/>
                  </a:lnTo>
                  <a:lnTo>
                    <a:pt x="416" y="482"/>
                  </a:lnTo>
                  <a:lnTo>
                    <a:pt x="416" y="484"/>
                  </a:lnTo>
                  <a:lnTo>
                    <a:pt x="414" y="488"/>
                  </a:lnTo>
                  <a:lnTo>
                    <a:pt x="410" y="488"/>
                  </a:lnTo>
                  <a:lnTo>
                    <a:pt x="406" y="488"/>
                  </a:lnTo>
                  <a:lnTo>
                    <a:pt x="398" y="484"/>
                  </a:lnTo>
                  <a:lnTo>
                    <a:pt x="282" y="404"/>
                  </a:lnTo>
                  <a:lnTo>
                    <a:pt x="282" y="404"/>
                  </a:lnTo>
                  <a:lnTo>
                    <a:pt x="270" y="398"/>
                  </a:lnTo>
                  <a:lnTo>
                    <a:pt x="256" y="396"/>
                  </a:lnTo>
                  <a:lnTo>
                    <a:pt x="242" y="398"/>
                  </a:lnTo>
                  <a:lnTo>
                    <a:pt x="228" y="404"/>
                  </a:lnTo>
                  <a:lnTo>
                    <a:pt x="114" y="484"/>
                  </a:lnTo>
                  <a:lnTo>
                    <a:pt x="114" y="484"/>
                  </a:lnTo>
                  <a:lnTo>
                    <a:pt x="104" y="488"/>
                  </a:lnTo>
                  <a:lnTo>
                    <a:pt x="100" y="488"/>
                  </a:lnTo>
                  <a:lnTo>
                    <a:pt x="98" y="488"/>
                  </a:lnTo>
                  <a:lnTo>
                    <a:pt x="96" y="484"/>
                  </a:lnTo>
                  <a:lnTo>
                    <a:pt x="94" y="482"/>
                  </a:lnTo>
                  <a:lnTo>
                    <a:pt x="96" y="470"/>
                  </a:lnTo>
                  <a:lnTo>
                    <a:pt x="136" y="336"/>
                  </a:lnTo>
                  <a:lnTo>
                    <a:pt x="136" y="336"/>
                  </a:lnTo>
                  <a:lnTo>
                    <a:pt x="138" y="322"/>
                  </a:lnTo>
                  <a:lnTo>
                    <a:pt x="136" y="308"/>
                  </a:lnTo>
                  <a:lnTo>
                    <a:pt x="130" y="296"/>
                  </a:lnTo>
                  <a:lnTo>
                    <a:pt x="120" y="286"/>
                  </a:lnTo>
                  <a:lnTo>
                    <a:pt x="8" y="200"/>
                  </a:lnTo>
                  <a:lnTo>
                    <a:pt x="8" y="200"/>
                  </a:lnTo>
                  <a:lnTo>
                    <a:pt x="0" y="194"/>
                  </a:lnTo>
                  <a:lnTo>
                    <a:pt x="0" y="190"/>
                  </a:lnTo>
                  <a:lnTo>
                    <a:pt x="0" y="186"/>
                  </a:lnTo>
                  <a:lnTo>
                    <a:pt x="2" y="184"/>
                  </a:lnTo>
                  <a:lnTo>
                    <a:pt x="4" y="182"/>
                  </a:lnTo>
                  <a:lnTo>
                    <a:pt x="16" y="180"/>
                  </a:lnTo>
                  <a:lnTo>
                    <a:pt x="154" y="178"/>
                  </a:lnTo>
                  <a:lnTo>
                    <a:pt x="154" y="178"/>
                  </a:lnTo>
                  <a:lnTo>
                    <a:pt x="168" y="174"/>
                  </a:lnTo>
                  <a:lnTo>
                    <a:pt x="182" y="168"/>
                  </a:lnTo>
                  <a:lnTo>
                    <a:pt x="192" y="158"/>
                  </a:lnTo>
                  <a:lnTo>
                    <a:pt x="198" y="146"/>
                  </a:lnTo>
                  <a:lnTo>
                    <a:pt x="244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endParaRPr>
            </a:p>
          </p:txBody>
        </p:sp>
      </p:grpSp>
      <p:sp>
        <p:nvSpPr>
          <p:cNvPr id="16" name="슬라이드 번호 개체 틀 15"/>
          <p:cNvSpPr>
            <a:spLocks noGrp="1"/>
          </p:cNvSpPr>
          <p:nvPr>
            <p:ph type="sldNum" sz="quarter" idx="12"/>
          </p:nvPr>
        </p:nvSpPr>
        <p:spPr>
          <a:xfrm>
            <a:off x="9299872" y="6597352"/>
            <a:ext cx="2844800" cy="216024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7915D0-9571-4CED-902B-44341C78E11D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635559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65964-9831-4AA0-8A4B-9B71977DD6E1}" type="datetimeFigureOut">
              <a:rPr lang="ko-KR" altLang="en-US" smtClean="0"/>
              <a:t>2023-05-22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49E371-8791-4BFD-8B75-95A27F0F80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207324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997" r="83541" b="45556"/>
          <a:stretch/>
        </p:blipFill>
        <p:spPr>
          <a:xfrm>
            <a:off x="395489" y="2242080"/>
            <a:ext cx="1395211" cy="974968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85" t="30211" r="74628" b="39548"/>
          <a:stretch/>
        </p:blipFill>
        <p:spPr>
          <a:xfrm>
            <a:off x="1" y="3352143"/>
            <a:ext cx="1790700" cy="2073977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997" r="83541" b="45556"/>
          <a:stretch/>
        </p:blipFill>
        <p:spPr>
          <a:xfrm>
            <a:off x="527381" y="2242080"/>
            <a:ext cx="1395211" cy="974968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85" t="41967" r="74628" b="39548"/>
          <a:stretch/>
        </p:blipFill>
        <p:spPr>
          <a:xfrm rot="14971475">
            <a:off x="364872" y="2979577"/>
            <a:ext cx="992894" cy="1690303"/>
          </a:xfrm>
          <a:prstGeom prst="rect">
            <a:avLst/>
          </a:prstGeom>
        </p:spPr>
      </p:pic>
      <p:sp>
        <p:nvSpPr>
          <p:cNvPr id="25" name="타원 24"/>
          <p:cNvSpPr/>
          <p:nvPr userDrawn="1"/>
        </p:nvSpPr>
        <p:spPr>
          <a:xfrm>
            <a:off x="1029890" y="2254511"/>
            <a:ext cx="74185" cy="5563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견고딕" pitchFamily="18" charset="-127"/>
              <a:ea typeface="HY견고딕" pitchFamily="18" charset="-127"/>
              <a:cs typeface="+mn-cs"/>
            </a:endParaRPr>
          </a:p>
        </p:txBody>
      </p:sp>
      <p:sp>
        <p:nvSpPr>
          <p:cNvPr id="26" name="타원 25"/>
          <p:cNvSpPr/>
          <p:nvPr userDrawn="1"/>
        </p:nvSpPr>
        <p:spPr>
          <a:xfrm>
            <a:off x="173155" y="1988841"/>
            <a:ext cx="10987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견고딕" pitchFamily="18" charset="-127"/>
              <a:ea typeface="HY견고딕" pitchFamily="18" charset="-127"/>
              <a:cs typeface="+mn-cs"/>
            </a:endParaRPr>
          </a:p>
        </p:txBody>
      </p:sp>
      <p:sp>
        <p:nvSpPr>
          <p:cNvPr id="27" name="타원 26"/>
          <p:cNvSpPr/>
          <p:nvPr userDrawn="1"/>
        </p:nvSpPr>
        <p:spPr>
          <a:xfrm>
            <a:off x="306505" y="2196981"/>
            <a:ext cx="6095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견고딕" pitchFamily="18" charset="-127"/>
              <a:ea typeface="HY견고딕" pitchFamily="18" charset="-127"/>
              <a:cs typeface="+mn-cs"/>
            </a:endParaRPr>
          </a:p>
        </p:txBody>
      </p:sp>
      <p:pic>
        <p:nvPicPr>
          <p:cNvPr id="31" name="그림 30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34" t="17478" r="66701" b="22256"/>
          <a:stretch/>
        </p:blipFill>
        <p:spPr>
          <a:xfrm>
            <a:off x="1315898" y="1731957"/>
            <a:ext cx="3388780" cy="415247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>
            <a:off x="0" y="6477000"/>
            <a:ext cx="12192000" cy="38100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34" t="20701" r="70105" b="69254"/>
          <a:stretch/>
        </p:blipFill>
        <p:spPr>
          <a:xfrm>
            <a:off x="3995442" y="1700808"/>
            <a:ext cx="827020" cy="54583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 flipV="1">
            <a:off x="0" y="0"/>
            <a:ext cx="12192000" cy="381000"/>
          </a:xfrm>
          <a:prstGeom prst="rect">
            <a:avLst/>
          </a:prstGeom>
        </p:spPr>
      </p:pic>
      <p:sp>
        <p:nvSpPr>
          <p:cNvPr id="5" name="텍스트 개체 틀 7"/>
          <p:cNvSpPr>
            <a:spLocks noGrp="1"/>
          </p:cNvSpPr>
          <p:nvPr>
            <p:ph type="body" sz="quarter" idx="10" hasCustomPrompt="1"/>
          </p:nvPr>
        </p:nvSpPr>
        <p:spPr>
          <a:xfrm>
            <a:off x="4943872" y="1592284"/>
            <a:ext cx="6528725" cy="432048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>
              <a:buNone/>
              <a:defRPr sz="32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Contents title</a:t>
            </a:r>
            <a:endParaRPr lang="ko-KR" altLang="en-US"/>
          </a:p>
        </p:txBody>
      </p:sp>
      <p:sp>
        <p:nvSpPr>
          <p:cNvPr id="6" name="텍스트 개체 틀 7"/>
          <p:cNvSpPr>
            <a:spLocks noGrp="1"/>
          </p:cNvSpPr>
          <p:nvPr>
            <p:ph type="body" sz="quarter" idx="11" hasCustomPrompt="1"/>
          </p:nvPr>
        </p:nvSpPr>
        <p:spPr>
          <a:xfrm>
            <a:off x="4943872" y="2280391"/>
            <a:ext cx="6528725" cy="280764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01. Contents subtitle</a:t>
            </a:r>
            <a:endParaRPr lang="ko-KR" altLang="en-US"/>
          </a:p>
        </p:txBody>
      </p:sp>
      <p:sp>
        <p:nvSpPr>
          <p:cNvPr id="7" name="텍스트 개체 틀 7"/>
          <p:cNvSpPr>
            <a:spLocks noGrp="1"/>
          </p:cNvSpPr>
          <p:nvPr>
            <p:ph type="body" sz="quarter" idx="12" hasCustomPrompt="1"/>
          </p:nvPr>
        </p:nvSpPr>
        <p:spPr>
          <a:xfrm>
            <a:off x="4943872" y="2801569"/>
            <a:ext cx="6528725" cy="280764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01. Contents subtitle</a:t>
            </a:r>
            <a:endParaRPr lang="ko-KR" altLang="en-US"/>
          </a:p>
        </p:txBody>
      </p:sp>
      <p:sp>
        <p:nvSpPr>
          <p:cNvPr id="9" name="텍스트 개체 틀 7"/>
          <p:cNvSpPr>
            <a:spLocks noGrp="1"/>
          </p:cNvSpPr>
          <p:nvPr>
            <p:ph type="body" sz="quarter" idx="13" hasCustomPrompt="1"/>
          </p:nvPr>
        </p:nvSpPr>
        <p:spPr>
          <a:xfrm>
            <a:off x="4943872" y="3322747"/>
            <a:ext cx="6528725" cy="280764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01. Contents subtitle</a:t>
            </a:r>
            <a:endParaRPr lang="ko-KR" altLang="en-US"/>
          </a:p>
        </p:txBody>
      </p:sp>
      <p:sp>
        <p:nvSpPr>
          <p:cNvPr id="10" name="텍스트 개체 틀 7"/>
          <p:cNvSpPr>
            <a:spLocks noGrp="1"/>
          </p:cNvSpPr>
          <p:nvPr>
            <p:ph type="body" sz="quarter" idx="14" hasCustomPrompt="1"/>
          </p:nvPr>
        </p:nvSpPr>
        <p:spPr>
          <a:xfrm>
            <a:off x="4943872" y="3843925"/>
            <a:ext cx="6528725" cy="280764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01. Contents subtitle</a:t>
            </a:r>
            <a:endParaRPr lang="ko-KR" altLang="en-US"/>
          </a:p>
        </p:txBody>
      </p:sp>
      <p:sp>
        <p:nvSpPr>
          <p:cNvPr id="11" name="텍스트 개체 틀 7"/>
          <p:cNvSpPr>
            <a:spLocks noGrp="1"/>
          </p:cNvSpPr>
          <p:nvPr>
            <p:ph type="body" sz="quarter" idx="15" hasCustomPrompt="1"/>
          </p:nvPr>
        </p:nvSpPr>
        <p:spPr>
          <a:xfrm>
            <a:off x="4943872" y="4365104"/>
            <a:ext cx="6528725" cy="280764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01. Contents subtitle</a:t>
            </a: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59" t="15972" r="-1" b="50002"/>
          <a:stretch/>
        </p:blipFill>
        <p:spPr>
          <a:xfrm>
            <a:off x="10268345" y="1215430"/>
            <a:ext cx="1923655" cy="1290042"/>
          </a:xfrm>
          <a:prstGeom prst="rect">
            <a:avLst/>
          </a:prstGeom>
        </p:spPr>
      </p:pic>
      <p:grpSp>
        <p:nvGrpSpPr>
          <p:cNvPr id="8" name="그룹 7"/>
          <p:cNvGrpSpPr/>
          <p:nvPr userDrawn="1"/>
        </p:nvGrpSpPr>
        <p:grpSpPr>
          <a:xfrm>
            <a:off x="8244997" y="620866"/>
            <a:ext cx="3947003" cy="4320302"/>
            <a:chOff x="6183748" y="620866"/>
            <a:chExt cx="2960252" cy="4320302"/>
          </a:xfrm>
        </p:grpSpPr>
        <p:pic>
          <p:nvPicPr>
            <p:cNvPr id="20" name="그림 19"/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91" t="30211" r="69759" b="9306"/>
            <a:stretch/>
          </p:blipFill>
          <p:spPr>
            <a:xfrm flipH="1">
              <a:off x="6588224" y="793214"/>
              <a:ext cx="2555776" cy="4147954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 userDrawn="1"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958" t="59722" r="78959" b="31806"/>
            <a:stretch/>
          </p:blipFill>
          <p:spPr>
            <a:xfrm rot="2352373" flipH="1">
              <a:off x="6183748" y="620866"/>
              <a:ext cx="647700" cy="581025"/>
            </a:xfrm>
            <a:prstGeom prst="rect">
              <a:avLst/>
            </a:prstGeom>
          </p:spPr>
        </p:pic>
        <p:pic>
          <p:nvPicPr>
            <p:cNvPr id="21" name="그림 20"/>
            <p:cNvPicPr>
              <a:picLocks noChangeAspect="1"/>
            </p:cNvPicPr>
            <p:nvPr userDrawn="1"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954" t="24587" r="8234" b="66246"/>
            <a:stretch/>
          </p:blipFill>
          <p:spPr>
            <a:xfrm rot="17753429" flipH="1">
              <a:off x="7590163" y="2731798"/>
              <a:ext cx="714374" cy="628649"/>
            </a:xfrm>
            <a:prstGeom prst="rect">
              <a:avLst/>
            </a:prstGeom>
          </p:spPr>
        </p:pic>
      </p:grpSp>
      <p:sp>
        <p:nvSpPr>
          <p:cNvPr id="28" name="타원 27"/>
          <p:cNvSpPr/>
          <p:nvPr userDrawn="1"/>
        </p:nvSpPr>
        <p:spPr>
          <a:xfrm>
            <a:off x="11753035" y="2708115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견고딕" pitchFamily="18" charset="-127"/>
              <a:ea typeface="HY견고딕" pitchFamily="18" charset="-127"/>
              <a:cs typeface="+mn-cs"/>
            </a:endParaRPr>
          </a:p>
        </p:txBody>
      </p:sp>
      <p:sp>
        <p:nvSpPr>
          <p:cNvPr id="29" name="타원 28"/>
          <p:cNvSpPr/>
          <p:nvPr userDrawn="1"/>
        </p:nvSpPr>
        <p:spPr>
          <a:xfrm>
            <a:off x="11957786" y="2617373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견고딕" pitchFamily="18" charset="-127"/>
              <a:ea typeface="HY견고딕" pitchFamily="18" charset="-127"/>
              <a:cs typeface="+mn-cs"/>
            </a:endParaRPr>
          </a:p>
        </p:txBody>
      </p:sp>
      <p:sp>
        <p:nvSpPr>
          <p:cNvPr id="30" name="타원 29"/>
          <p:cNvSpPr/>
          <p:nvPr userDrawn="1"/>
        </p:nvSpPr>
        <p:spPr>
          <a:xfrm>
            <a:off x="11566898" y="1835595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견고딕" pitchFamily="18" charset="-127"/>
              <a:ea typeface="HY견고딕" pitchFamily="18" charset="-127"/>
              <a:cs typeface="+mn-cs"/>
            </a:endParaRPr>
          </a:p>
        </p:txBody>
      </p:sp>
      <p:sp>
        <p:nvSpPr>
          <p:cNvPr id="33" name="슬라이드 번호 개체 틀 15"/>
          <p:cNvSpPr>
            <a:spLocks noGrp="1"/>
          </p:cNvSpPr>
          <p:nvPr>
            <p:ph type="sldNum" sz="quarter" idx="16"/>
          </p:nvPr>
        </p:nvSpPr>
        <p:spPr>
          <a:xfrm>
            <a:off x="9299872" y="6597352"/>
            <a:ext cx="2844800" cy="216000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7915D0-9571-4CED-902B-44341C78E11D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0148842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텍스트 개체 틀 3"/>
          <p:cNvSpPr>
            <a:spLocks noGrp="1"/>
          </p:cNvSpPr>
          <p:nvPr>
            <p:ph type="body" sz="quarter" idx="10" hasCustomPrompt="1"/>
          </p:nvPr>
        </p:nvSpPr>
        <p:spPr>
          <a:xfrm>
            <a:off x="2418216" y="3244335"/>
            <a:ext cx="1728192" cy="1007988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>
              <a:buNone/>
              <a:defRPr sz="7200" b="1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01</a:t>
            </a:r>
            <a:endParaRPr lang="ko-KR" altLang="en-US"/>
          </a:p>
        </p:txBody>
      </p:sp>
      <p:sp>
        <p:nvSpPr>
          <p:cNvPr id="7" name="텍스트 개체 틀 3"/>
          <p:cNvSpPr>
            <a:spLocks noGrp="1"/>
          </p:cNvSpPr>
          <p:nvPr>
            <p:ph type="body" sz="quarter" idx="11" hasCustomPrompt="1"/>
          </p:nvPr>
        </p:nvSpPr>
        <p:spPr>
          <a:xfrm>
            <a:off x="4386848" y="3407330"/>
            <a:ext cx="6868755" cy="432048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>
              <a:buNone/>
              <a:defRPr sz="3200" b="1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Contents title</a:t>
            </a:r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>
            <a:off x="0" y="6477000"/>
            <a:ext cx="12192000" cy="381000"/>
          </a:xfrm>
          <a:prstGeom prst="rect">
            <a:avLst/>
          </a:prstGeom>
        </p:spPr>
      </p:pic>
      <p:sp>
        <p:nvSpPr>
          <p:cNvPr id="8" name="텍스트 개체 틀 3"/>
          <p:cNvSpPr>
            <a:spLocks noGrp="1"/>
          </p:cNvSpPr>
          <p:nvPr>
            <p:ph type="body" sz="quarter" idx="12" hasCustomPrompt="1"/>
          </p:nvPr>
        </p:nvSpPr>
        <p:spPr>
          <a:xfrm>
            <a:off x="4386848" y="3922106"/>
            <a:ext cx="6868755" cy="236343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>
              <a:buNone/>
              <a:defRPr sz="1800" b="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Contents subtitle</a:t>
            </a:r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 flipV="1">
            <a:off x="0" y="0"/>
            <a:ext cx="12192000" cy="38100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997" r="83541" b="45556"/>
          <a:stretch/>
        </p:blipFill>
        <p:spPr>
          <a:xfrm flipH="1">
            <a:off x="1469548" y="1751683"/>
            <a:ext cx="1764073" cy="1232728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59" t="15972" r="-1" b="50002"/>
          <a:stretch/>
        </p:blipFill>
        <p:spPr>
          <a:xfrm>
            <a:off x="10268345" y="1215430"/>
            <a:ext cx="1923655" cy="1290042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34" t="20701" r="70105" b="69254"/>
          <a:stretch/>
        </p:blipFill>
        <p:spPr>
          <a:xfrm>
            <a:off x="3791745" y="1700808"/>
            <a:ext cx="827020" cy="545834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34" t="20701" r="70105" b="69254"/>
          <a:stretch/>
        </p:blipFill>
        <p:spPr>
          <a:xfrm>
            <a:off x="632495" y="824344"/>
            <a:ext cx="827020" cy="545834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85" t="30211" r="74628" b="39548"/>
          <a:stretch/>
        </p:blipFill>
        <p:spPr>
          <a:xfrm>
            <a:off x="20485" y="2677735"/>
            <a:ext cx="1790700" cy="207397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16" r="3287" b="52805"/>
          <a:stretch/>
        </p:blipFill>
        <p:spPr>
          <a:xfrm>
            <a:off x="1046006" y="2717784"/>
            <a:ext cx="1867317" cy="689546"/>
          </a:xfrm>
          <a:prstGeom prst="rect">
            <a:avLst/>
          </a:prstGeom>
        </p:spPr>
      </p:pic>
      <p:grpSp>
        <p:nvGrpSpPr>
          <p:cNvPr id="21" name="그룹 20"/>
          <p:cNvGrpSpPr/>
          <p:nvPr userDrawn="1"/>
        </p:nvGrpSpPr>
        <p:grpSpPr>
          <a:xfrm>
            <a:off x="8011114" y="1361608"/>
            <a:ext cx="4180887" cy="4374987"/>
            <a:chOff x="6008335" y="1361607"/>
            <a:chExt cx="3135665" cy="4374987"/>
          </a:xfrm>
        </p:grpSpPr>
        <p:pic>
          <p:nvPicPr>
            <p:cNvPr id="12" name="그림 11"/>
            <p:cNvPicPr>
              <a:picLocks noChangeAspect="1"/>
            </p:cNvPicPr>
            <p:nvPr userDrawn="1"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52" t="57691" r="43586" b="5577"/>
            <a:stretch/>
          </p:blipFill>
          <p:spPr>
            <a:xfrm rot="1865951" flipH="1">
              <a:off x="6008335" y="1361607"/>
              <a:ext cx="730684" cy="491806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 userDrawn="1"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91" t="30211" r="69759" b="9306"/>
            <a:stretch/>
          </p:blipFill>
          <p:spPr>
            <a:xfrm flipH="1">
              <a:off x="6588224" y="1588640"/>
              <a:ext cx="2555776" cy="4147954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 userDrawn="1"/>
          </p:nvPicPr>
          <p:blipFill rotWithShape="1">
            <a:blip r:embed="rId8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52" t="57691" r="43586" b="5577"/>
            <a:stretch/>
          </p:blipFill>
          <p:spPr>
            <a:xfrm rot="21354296" flipH="1">
              <a:off x="7683441" y="3771521"/>
              <a:ext cx="365342" cy="245903"/>
            </a:xfrm>
            <a:prstGeom prst="rect">
              <a:avLst/>
            </a:prstGeom>
          </p:spPr>
        </p:pic>
      </p:grpSp>
      <p:sp>
        <p:nvSpPr>
          <p:cNvPr id="22" name="타원 21"/>
          <p:cNvSpPr/>
          <p:nvPr userDrawn="1"/>
        </p:nvSpPr>
        <p:spPr>
          <a:xfrm>
            <a:off x="11753035" y="2708115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견고딕" pitchFamily="18" charset="-127"/>
              <a:ea typeface="HY견고딕" pitchFamily="18" charset="-127"/>
              <a:cs typeface="+mn-cs"/>
            </a:endParaRPr>
          </a:p>
        </p:txBody>
      </p:sp>
      <p:sp>
        <p:nvSpPr>
          <p:cNvPr id="23" name="타원 22"/>
          <p:cNvSpPr/>
          <p:nvPr userDrawn="1"/>
        </p:nvSpPr>
        <p:spPr>
          <a:xfrm>
            <a:off x="11957786" y="2617373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견고딕" pitchFamily="18" charset="-127"/>
              <a:ea typeface="HY견고딕" pitchFamily="18" charset="-127"/>
              <a:cs typeface="+mn-cs"/>
            </a:endParaRPr>
          </a:p>
        </p:txBody>
      </p:sp>
      <p:sp>
        <p:nvSpPr>
          <p:cNvPr id="24" name="타원 23"/>
          <p:cNvSpPr/>
          <p:nvPr userDrawn="1"/>
        </p:nvSpPr>
        <p:spPr>
          <a:xfrm>
            <a:off x="11566898" y="1835595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견고딕" pitchFamily="18" charset="-127"/>
              <a:ea typeface="HY견고딕" pitchFamily="18" charset="-127"/>
              <a:cs typeface="+mn-cs"/>
            </a:endParaRPr>
          </a:p>
        </p:txBody>
      </p:sp>
      <p:grpSp>
        <p:nvGrpSpPr>
          <p:cNvPr id="28" name="그룹 27"/>
          <p:cNvGrpSpPr/>
          <p:nvPr userDrawn="1"/>
        </p:nvGrpSpPr>
        <p:grpSpPr>
          <a:xfrm>
            <a:off x="1404576" y="1846124"/>
            <a:ext cx="2387169" cy="321309"/>
            <a:chOff x="-962321" y="1988840"/>
            <a:chExt cx="1790377" cy="321309"/>
          </a:xfrm>
        </p:grpSpPr>
        <p:sp>
          <p:nvSpPr>
            <p:cNvPr id="25" name="타원 24"/>
            <p:cNvSpPr/>
            <p:nvPr userDrawn="1"/>
          </p:nvSpPr>
          <p:spPr>
            <a:xfrm>
              <a:off x="772417" y="2254510"/>
              <a:ext cx="55639" cy="5563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endParaRPr>
            </a:p>
          </p:txBody>
        </p:sp>
        <p:sp>
          <p:nvSpPr>
            <p:cNvPr id="26" name="타원 25"/>
            <p:cNvSpPr/>
            <p:nvPr userDrawn="1"/>
          </p:nvSpPr>
          <p:spPr>
            <a:xfrm>
              <a:off x="129866" y="1988840"/>
              <a:ext cx="82409" cy="824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endParaRPr>
            </a:p>
          </p:txBody>
        </p:sp>
        <p:sp>
          <p:nvSpPr>
            <p:cNvPr id="27" name="타원 26"/>
            <p:cNvSpPr/>
            <p:nvPr userDrawn="1"/>
          </p:nvSpPr>
          <p:spPr>
            <a:xfrm>
              <a:off x="229878" y="2196980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endParaRPr>
            </a:p>
          </p:txBody>
        </p:sp>
        <p:sp>
          <p:nvSpPr>
            <p:cNvPr id="29" name="타원 28"/>
            <p:cNvSpPr/>
            <p:nvPr userDrawn="1"/>
          </p:nvSpPr>
          <p:spPr>
            <a:xfrm>
              <a:off x="-747247" y="2146497"/>
              <a:ext cx="82409" cy="824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endParaRPr>
            </a:p>
          </p:txBody>
        </p:sp>
        <p:sp>
          <p:nvSpPr>
            <p:cNvPr id="30" name="타원 29"/>
            <p:cNvSpPr/>
            <p:nvPr userDrawn="1"/>
          </p:nvSpPr>
          <p:spPr>
            <a:xfrm>
              <a:off x="-962321" y="2137430"/>
              <a:ext cx="82409" cy="824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endParaRPr>
            </a:p>
          </p:txBody>
        </p:sp>
      </p:grpSp>
      <p:sp>
        <p:nvSpPr>
          <p:cNvPr id="33" name="슬라이드 번호 개체 틀 15"/>
          <p:cNvSpPr>
            <a:spLocks noGrp="1"/>
          </p:cNvSpPr>
          <p:nvPr>
            <p:ph type="sldNum" sz="quarter" idx="13"/>
          </p:nvPr>
        </p:nvSpPr>
        <p:spPr>
          <a:xfrm>
            <a:off x="9299872" y="6597352"/>
            <a:ext cx="2844800" cy="216024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7915D0-9571-4CED-902B-44341C78E11D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0643578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>
            <a:off x="0" y="6477000"/>
            <a:ext cx="12192000" cy="381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 flipV="1">
            <a:off x="0" y="0"/>
            <a:ext cx="12192000" cy="381000"/>
          </a:xfrm>
          <a:prstGeom prst="rect">
            <a:avLst/>
          </a:prstGeom>
        </p:spPr>
      </p:pic>
      <p:sp>
        <p:nvSpPr>
          <p:cNvPr id="33" name="텍스트 개체 틀 7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4622800" y="3760421"/>
            <a:ext cx="2946400" cy="492224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ctr">
              <a:buNone/>
              <a:defRPr sz="28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Thank you</a:t>
            </a:r>
            <a:endParaRPr lang="ko-KR" altLang="en-US"/>
          </a:p>
        </p:txBody>
      </p:sp>
      <p:pic>
        <p:nvPicPr>
          <p:cNvPr id="35" name="그림 34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50" t="5556" r="34250" b="81805"/>
          <a:stretch/>
        </p:blipFill>
        <p:spPr>
          <a:xfrm>
            <a:off x="4450815" y="2110310"/>
            <a:ext cx="3290371" cy="742626"/>
          </a:xfrm>
          <a:prstGeom prst="rect">
            <a:avLst/>
          </a:prstGeom>
        </p:spPr>
      </p:pic>
      <p:grpSp>
        <p:nvGrpSpPr>
          <p:cNvPr id="60" name="그룹 59"/>
          <p:cNvGrpSpPr/>
          <p:nvPr userDrawn="1"/>
        </p:nvGrpSpPr>
        <p:grpSpPr>
          <a:xfrm>
            <a:off x="3688071" y="3066723"/>
            <a:ext cx="718872" cy="539154"/>
            <a:chOff x="4814075" y="2781812"/>
            <a:chExt cx="539154" cy="539154"/>
          </a:xfrm>
        </p:grpSpPr>
        <p:sp>
          <p:nvSpPr>
            <p:cNvPr id="61" name="Freeform 14"/>
            <p:cNvSpPr>
              <a:spLocks/>
            </p:cNvSpPr>
            <p:nvPr userDrawn="1"/>
          </p:nvSpPr>
          <p:spPr bwMode="auto">
            <a:xfrm>
              <a:off x="4814075" y="2781812"/>
              <a:ext cx="539154" cy="539154"/>
            </a:xfrm>
            <a:custGeom>
              <a:avLst/>
              <a:gdLst>
                <a:gd name="T0" fmla="*/ 442 w 442"/>
                <a:gd name="T1" fmla="*/ 220 h 442"/>
                <a:gd name="T2" fmla="*/ 431 w 442"/>
                <a:gd name="T3" fmla="*/ 203 h 442"/>
                <a:gd name="T4" fmla="*/ 436 w 442"/>
                <a:gd name="T5" fmla="*/ 177 h 442"/>
                <a:gd name="T6" fmla="*/ 429 w 442"/>
                <a:gd name="T7" fmla="*/ 157 h 442"/>
                <a:gd name="T8" fmla="*/ 417 w 442"/>
                <a:gd name="T9" fmla="*/ 133 h 442"/>
                <a:gd name="T10" fmla="*/ 412 w 442"/>
                <a:gd name="T11" fmla="*/ 111 h 442"/>
                <a:gd name="T12" fmla="*/ 394 w 442"/>
                <a:gd name="T13" fmla="*/ 100 h 442"/>
                <a:gd name="T14" fmla="*/ 385 w 442"/>
                <a:gd name="T15" fmla="*/ 75 h 442"/>
                <a:gd name="T16" fmla="*/ 369 w 442"/>
                <a:gd name="T17" fmla="*/ 61 h 442"/>
                <a:gd name="T18" fmla="*/ 346 w 442"/>
                <a:gd name="T19" fmla="*/ 47 h 442"/>
                <a:gd name="T20" fmla="*/ 331 w 442"/>
                <a:gd name="T21" fmla="*/ 29 h 442"/>
                <a:gd name="T22" fmla="*/ 310 w 442"/>
                <a:gd name="T23" fmla="*/ 29 h 442"/>
                <a:gd name="T24" fmla="*/ 291 w 442"/>
                <a:gd name="T25" fmla="*/ 12 h 442"/>
                <a:gd name="T26" fmla="*/ 269 w 442"/>
                <a:gd name="T27" fmla="*/ 8 h 442"/>
                <a:gd name="T28" fmla="*/ 243 w 442"/>
                <a:gd name="T29" fmla="*/ 7 h 442"/>
                <a:gd name="T30" fmla="*/ 220 w 442"/>
                <a:gd name="T31" fmla="*/ 0 h 442"/>
                <a:gd name="T32" fmla="*/ 203 w 442"/>
                <a:gd name="T33" fmla="*/ 11 h 442"/>
                <a:gd name="T34" fmla="*/ 177 w 442"/>
                <a:gd name="T35" fmla="*/ 6 h 442"/>
                <a:gd name="T36" fmla="*/ 157 w 442"/>
                <a:gd name="T37" fmla="*/ 13 h 442"/>
                <a:gd name="T38" fmla="*/ 133 w 442"/>
                <a:gd name="T39" fmla="*/ 25 h 442"/>
                <a:gd name="T40" fmla="*/ 111 w 442"/>
                <a:gd name="T41" fmla="*/ 29 h 442"/>
                <a:gd name="T42" fmla="*/ 100 w 442"/>
                <a:gd name="T43" fmla="*/ 48 h 442"/>
                <a:gd name="T44" fmla="*/ 75 w 442"/>
                <a:gd name="T45" fmla="*/ 57 h 442"/>
                <a:gd name="T46" fmla="*/ 61 w 442"/>
                <a:gd name="T47" fmla="*/ 73 h 442"/>
                <a:gd name="T48" fmla="*/ 47 w 442"/>
                <a:gd name="T49" fmla="*/ 94 h 442"/>
                <a:gd name="T50" fmla="*/ 29 w 442"/>
                <a:gd name="T51" fmla="*/ 111 h 442"/>
                <a:gd name="T52" fmla="*/ 29 w 442"/>
                <a:gd name="T53" fmla="*/ 132 h 442"/>
                <a:gd name="T54" fmla="*/ 12 w 442"/>
                <a:gd name="T55" fmla="*/ 151 h 442"/>
                <a:gd name="T56" fmla="*/ 8 w 442"/>
                <a:gd name="T57" fmla="*/ 172 h 442"/>
                <a:gd name="T58" fmla="*/ 7 w 442"/>
                <a:gd name="T59" fmla="*/ 198 h 442"/>
                <a:gd name="T60" fmla="*/ 0 w 442"/>
                <a:gd name="T61" fmla="*/ 220 h 442"/>
                <a:gd name="T62" fmla="*/ 11 w 442"/>
                <a:gd name="T63" fmla="*/ 239 h 442"/>
                <a:gd name="T64" fmla="*/ 6 w 442"/>
                <a:gd name="T65" fmla="*/ 265 h 442"/>
                <a:gd name="T66" fmla="*/ 13 w 442"/>
                <a:gd name="T67" fmla="*/ 285 h 442"/>
                <a:gd name="T68" fmla="*/ 25 w 442"/>
                <a:gd name="T69" fmla="*/ 309 h 442"/>
                <a:gd name="T70" fmla="*/ 29 w 442"/>
                <a:gd name="T71" fmla="*/ 331 h 442"/>
                <a:gd name="T72" fmla="*/ 48 w 442"/>
                <a:gd name="T73" fmla="*/ 342 h 442"/>
                <a:gd name="T74" fmla="*/ 57 w 442"/>
                <a:gd name="T75" fmla="*/ 367 h 442"/>
                <a:gd name="T76" fmla="*/ 73 w 442"/>
                <a:gd name="T77" fmla="*/ 381 h 442"/>
                <a:gd name="T78" fmla="*/ 94 w 442"/>
                <a:gd name="T79" fmla="*/ 395 h 442"/>
                <a:gd name="T80" fmla="*/ 111 w 442"/>
                <a:gd name="T81" fmla="*/ 413 h 442"/>
                <a:gd name="T82" fmla="*/ 132 w 442"/>
                <a:gd name="T83" fmla="*/ 411 h 442"/>
                <a:gd name="T84" fmla="*/ 151 w 442"/>
                <a:gd name="T85" fmla="*/ 429 h 442"/>
                <a:gd name="T86" fmla="*/ 172 w 442"/>
                <a:gd name="T87" fmla="*/ 434 h 442"/>
                <a:gd name="T88" fmla="*/ 198 w 442"/>
                <a:gd name="T89" fmla="*/ 435 h 442"/>
                <a:gd name="T90" fmla="*/ 220 w 442"/>
                <a:gd name="T91" fmla="*/ 442 h 442"/>
                <a:gd name="T92" fmla="*/ 239 w 442"/>
                <a:gd name="T93" fmla="*/ 431 h 442"/>
                <a:gd name="T94" fmla="*/ 265 w 442"/>
                <a:gd name="T95" fmla="*/ 436 h 442"/>
                <a:gd name="T96" fmla="*/ 285 w 442"/>
                <a:gd name="T97" fmla="*/ 429 h 442"/>
                <a:gd name="T98" fmla="*/ 309 w 442"/>
                <a:gd name="T99" fmla="*/ 417 h 442"/>
                <a:gd name="T100" fmla="*/ 331 w 442"/>
                <a:gd name="T101" fmla="*/ 413 h 442"/>
                <a:gd name="T102" fmla="*/ 342 w 442"/>
                <a:gd name="T103" fmla="*/ 394 h 442"/>
                <a:gd name="T104" fmla="*/ 366 w 442"/>
                <a:gd name="T105" fmla="*/ 385 h 442"/>
                <a:gd name="T106" fmla="*/ 381 w 442"/>
                <a:gd name="T107" fmla="*/ 369 h 442"/>
                <a:gd name="T108" fmla="*/ 395 w 442"/>
                <a:gd name="T109" fmla="*/ 348 h 442"/>
                <a:gd name="T110" fmla="*/ 412 w 442"/>
                <a:gd name="T111" fmla="*/ 331 h 442"/>
                <a:gd name="T112" fmla="*/ 411 w 442"/>
                <a:gd name="T113" fmla="*/ 310 h 442"/>
                <a:gd name="T114" fmla="*/ 429 w 442"/>
                <a:gd name="T115" fmla="*/ 291 h 442"/>
                <a:gd name="T116" fmla="*/ 434 w 442"/>
                <a:gd name="T117" fmla="*/ 269 h 442"/>
                <a:gd name="T118" fmla="*/ 435 w 442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2" h="442">
                  <a:moveTo>
                    <a:pt x="431" y="239"/>
                  </a:moveTo>
                  <a:lnTo>
                    <a:pt x="431" y="239"/>
                  </a:lnTo>
                  <a:lnTo>
                    <a:pt x="435" y="236"/>
                  </a:lnTo>
                  <a:lnTo>
                    <a:pt x="438" y="232"/>
                  </a:lnTo>
                  <a:lnTo>
                    <a:pt x="441" y="226"/>
                  </a:lnTo>
                  <a:lnTo>
                    <a:pt x="442" y="220"/>
                  </a:lnTo>
                  <a:lnTo>
                    <a:pt x="442" y="220"/>
                  </a:lnTo>
                  <a:lnTo>
                    <a:pt x="441" y="216"/>
                  </a:lnTo>
                  <a:lnTo>
                    <a:pt x="438" y="210"/>
                  </a:lnTo>
                  <a:lnTo>
                    <a:pt x="435" y="206"/>
                  </a:lnTo>
                  <a:lnTo>
                    <a:pt x="431" y="203"/>
                  </a:lnTo>
                  <a:lnTo>
                    <a:pt x="431" y="203"/>
                  </a:lnTo>
                  <a:lnTo>
                    <a:pt x="435" y="198"/>
                  </a:lnTo>
                  <a:lnTo>
                    <a:pt x="437" y="193"/>
                  </a:lnTo>
                  <a:lnTo>
                    <a:pt x="438" y="189"/>
                  </a:lnTo>
                  <a:lnTo>
                    <a:pt x="438" y="183"/>
                  </a:lnTo>
                  <a:lnTo>
                    <a:pt x="438" y="183"/>
                  </a:lnTo>
                  <a:lnTo>
                    <a:pt x="436" y="177"/>
                  </a:lnTo>
                  <a:lnTo>
                    <a:pt x="434" y="172"/>
                  </a:lnTo>
                  <a:lnTo>
                    <a:pt x="429" y="169"/>
                  </a:lnTo>
                  <a:lnTo>
                    <a:pt x="424" y="166"/>
                  </a:lnTo>
                  <a:lnTo>
                    <a:pt x="424" y="166"/>
                  </a:lnTo>
                  <a:lnTo>
                    <a:pt x="428" y="161"/>
                  </a:lnTo>
                  <a:lnTo>
                    <a:pt x="429" y="157"/>
                  </a:lnTo>
                  <a:lnTo>
                    <a:pt x="429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5" y="140"/>
                  </a:lnTo>
                  <a:lnTo>
                    <a:pt x="422" y="137"/>
                  </a:lnTo>
                  <a:lnTo>
                    <a:pt x="417" y="133"/>
                  </a:lnTo>
                  <a:lnTo>
                    <a:pt x="411" y="132"/>
                  </a:lnTo>
                  <a:lnTo>
                    <a:pt x="411" y="132"/>
                  </a:lnTo>
                  <a:lnTo>
                    <a:pt x="414" y="127"/>
                  </a:lnTo>
                  <a:lnTo>
                    <a:pt x="415" y="121"/>
                  </a:lnTo>
                  <a:lnTo>
                    <a:pt x="414" y="116"/>
                  </a:lnTo>
                  <a:lnTo>
                    <a:pt x="412" y="111"/>
                  </a:lnTo>
                  <a:lnTo>
                    <a:pt x="412" y="111"/>
                  </a:lnTo>
                  <a:lnTo>
                    <a:pt x="409" y="106"/>
                  </a:lnTo>
                  <a:lnTo>
                    <a:pt x="404" y="103"/>
                  </a:lnTo>
                  <a:lnTo>
                    <a:pt x="398" y="100"/>
                  </a:lnTo>
                  <a:lnTo>
                    <a:pt x="394" y="100"/>
                  </a:lnTo>
                  <a:lnTo>
                    <a:pt x="394" y="100"/>
                  </a:lnTo>
                  <a:lnTo>
                    <a:pt x="395" y="94"/>
                  </a:lnTo>
                  <a:lnTo>
                    <a:pt x="395" y="90"/>
                  </a:lnTo>
                  <a:lnTo>
                    <a:pt x="392" y="84"/>
                  </a:lnTo>
                  <a:lnTo>
                    <a:pt x="390" y="79"/>
                  </a:lnTo>
                  <a:lnTo>
                    <a:pt x="390" y="79"/>
                  </a:lnTo>
                  <a:lnTo>
                    <a:pt x="385" y="75"/>
                  </a:lnTo>
                  <a:lnTo>
                    <a:pt x="381" y="73"/>
                  </a:lnTo>
                  <a:lnTo>
                    <a:pt x="375" y="72"/>
                  </a:lnTo>
                  <a:lnTo>
                    <a:pt x="370" y="72"/>
                  </a:lnTo>
                  <a:lnTo>
                    <a:pt x="370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6" y="57"/>
                  </a:lnTo>
                  <a:lnTo>
                    <a:pt x="363" y="52"/>
                  </a:lnTo>
                  <a:lnTo>
                    <a:pt x="363" y="52"/>
                  </a:lnTo>
                  <a:lnTo>
                    <a:pt x="358" y="48"/>
                  </a:lnTo>
                  <a:lnTo>
                    <a:pt x="352" y="47"/>
                  </a:lnTo>
                  <a:lnTo>
                    <a:pt x="346" y="47"/>
                  </a:lnTo>
                  <a:lnTo>
                    <a:pt x="342" y="48"/>
                  </a:lnTo>
                  <a:lnTo>
                    <a:pt x="342" y="48"/>
                  </a:lnTo>
                  <a:lnTo>
                    <a:pt x="341" y="42"/>
                  </a:lnTo>
                  <a:lnTo>
                    <a:pt x="339" y="38"/>
                  </a:lnTo>
                  <a:lnTo>
                    <a:pt x="336" y="33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25" y="27"/>
                  </a:lnTo>
                  <a:lnTo>
                    <a:pt x="321" y="27"/>
                  </a:lnTo>
                  <a:lnTo>
                    <a:pt x="315" y="28"/>
                  </a:lnTo>
                  <a:lnTo>
                    <a:pt x="310" y="29"/>
                  </a:lnTo>
                  <a:lnTo>
                    <a:pt x="310" y="29"/>
                  </a:lnTo>
                  <a:lnTo>
                    <a:pt x="309" y="25"/>
                  </a:lnTo>
                  <a:lnTo>
                    <a:pt x="305" y="20"/>
                  </a:lnTo>
                  <a:lnTo>
                    <a:pt x="302" y="17"/>
                  </a:lnTo>
                  <a:lnTo>
                    <a:pt x="296" y="14"/>
                  </a:lnTo>
                  <a:lnTo>
                    <a:pt x="296" y="14"/>
                  </a:lnTo>
                  <a:lnTo>
                    <a:pt x="291" y="12"/>
                  </a:lnTo>
                  <a:lnTo>
                    <a:pt x="285" y="13"/>
                  </a:lnTo>
                  <a:lnTo>
                    <a:pt x="280" y="14"/>
                  </a:lnTo>
                  <a:lnTo>
                    <a:pt x="276" y="18"/>
                  </a:lnTo>
                  <a:lnTo>
                    <a:pt x="276" y="18"/>
                  </a:lnTo>
                  <a:lnTo>
                    <a:pt x="273" y="13"/>
                  </a:lnTo>
                  <a:lnTo>
                    <a:pt x="269" y="8"/>
                  </a:lnTo>
                  <a:lnTo>
                    <a:pt x="265" y="6"/>
                  </a:lnTo>
                  <a:lnTo>
                    <a:pt x="259" y="4"/>
                  </a:lnTo>
                  <a:lnTo>
                    <a:pt x="259" y="4"/>
                  </a:lnTo>
                  <a:lnTo>
                    <a:pt x="253" y="4"/>
                  </a:lnTo>
                  <a:lnTo>
                    <a:pt x="247" y="5"/>
                  </a:lnTo>
                  <a:lnTo>
                    <a:pt x="243" y="7"/>
                  </a:lnTo>
                  <a:lnTo>
                    <a:pt x="239" y="11"/>
                  </a:lnTo>
                  <a:lnTo>
                    <a:pt x="239" y="11"/>
                  </a:lnTo>
                  <a:lnTo>
                    <a:pt x="236" y="7"/>
                  </a:lnTo>
                  <a:lnTo>
                    <a:pt x="232" y="4"/>
                  </a:lnTo>
                  <a:lnTo>
                    <a:pt x="226" y="1"/>
                  </a:lnTo>
                  <a:lnTo>
                    <a:pt x="220" y="0"/>
                  </a:lnTo>
                  <a:lnTo>
                    <a:pt x="220" y="0"/>
                  </a:lnTo>
                  <a:lnTo>
                    <a:pt x="216" y="1"/>
                  </a:lnTo>
                  <a:lnTo>
                    <a:pt x="210" y="4"/>
                  </a:lnTo>
                  <a:lnTo>
                    <a:pt x="206" y="7"/>
                  </a:lnTo>
                  <a:lnTo>
                    <a:pt x="203" y="11"/>
                  </a:lnTo>
                  <a:lnTo>
                    <a:pt x="203" y="11"/>
                  </a:lnTo>
                  <a:lnTo>
                    <a:pt x="198" y="7"/>
                  </a:lnTo>
                  <a:lnTo>
                    <a:pt x="193" y="5"/>
                  </a:lnTo>
                  <a:lnTo>
                    <a:pt x="189" y="4"/>
                  </a:lnTo>
                  <a:lnTo>
                    <a:pt x="183" y="4"/>
                  </a:lnTo>
                  <a:lnTo>
                    <a:pt x="183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1" y="14"/>
                  </a:lnTo>
                  <a:lnTo>
                    <a:pt x="157" y="13"/>
                  </a:lnTo>
                  <a:lnTo>
                    <a:pt x="151" y="12"/>
                  </a:lnTo>
                  <a:lnTo>
                    <a:pt x="145" y="14"/>
                  </a:lnTo>
                  <a:lnTo>
                    <a:pt x="145" y="14"/>
                  </a:lnTo>
                  <a:lnTo>
                    <a:pt x="140" y="17"/>
                  </a:lnTo>
                  <a:lnTo>
                    <a:pt x="137" y="20"/>
                  </a:lnTo>
                  <a:lnTo>
                    <a:pt x="133" y="25"/>
                  </a:lnTo>
                  <a:lnTo>
                    <a:pt x="132" y="29"/>
                  </a:lnTo>
                  <a:lnTo>
                    <a:pt x="132" y="29"/>
                  </a:lnTo>
                  <a:lnTo>
                    <a:pt x="127" y="28"/>
                  </a:lnTo>
                  <a:lnTo>
                    <a:pt x="121" y="27"/>
                  </a:lnTo>
                  <a:lnTo>
                    <a:pt x="115" y="27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06" y="33"/>
                  </a:lnTo>
                  <a:lnTo>
                    <a:pt x="103" y="38"/>
                  </a:lnTo>
                  <a:lnTo>
                    <a:pt x="100" y="42"/>
                  </a:lnTo>
                  <a:lnTo>
                    <a:pt x="100" y="48"/>
                  </a:lnTo>
                  <a:lnTo>
                    <a:pt x="100" y="48"/>
                  </a:lnTo>
                  <a:lnTo>
                    <a:pt x="94" y="47"/>
                  </a:lnTo>
                  <a:lnTo>
                    <a:pt x="90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5" y="57"/>
                  </a:lnTo>
                  <a:lnTo>
                    <a:pt x="73" y="61"/>
                  </a:lnTo>
                  <a:lnTo>
                    <a:pt x="72" y="66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66" y="72"/>
                  </a:lnTo>
                  <a:lnTo>
                    <a:pt x="61" y="73"/>
                  </a:lnTo>
                  <a:lnTo>
                    <a:pt x="57" y="75"/>
                  </a:lnTo>
                  <a:lnTo>
                    <a:pt x="52" y="79"/>
                  </a:lnTo>
                  <a:lnTo>
                    <a:pt x="52" y="79"/>
                  </a:lnTo>
                  <a:lnTo>
                    <a:pt x="48" y="84"/>
                  </a:lnTo>
                  <a:lnTo>
                    <a:pt x="47" y="90"/>
                  </a:lnTo>
                  <a:lnTo>
                    <a:pt x="47" y="94"/>
                  </a:lnTo>
                  <a:lnTo>
                    <a:pt x="48" y="100"/>
                  </a:lnTo>
                  <a:lnTo>
                    <a:pt x="48" y="100"/>
                  </a:lnTo>
                  <a:lnTo>
                    <a:pt x="42" y="100"/>
                  </a:lnTo>
                  <a:lnTo>
                    <a:pt x="38" y="103"/>
                  </a:lnTo>
                  <a:lnTo>
                    <a:pt x="33" y="106"/>
                  </a:lnTo>
                  <a:lnTo>
                    <a:pt x="29" y="111"/>
                  </a:lnTo>
                  <a:lnTo>
                    <a:pt x="29" y="111"/>
                  </a:lnTo>
                  <a:lnTo>
                    <a:pt x="27" y="116"/>
                  </a:lnTo>
                  <a:lnTo>
                    <a:pt x="27" y="121"/>
                  </a:lnTo>
                  <a:lnTo>
                    <a:pt x="28" y="127"/>
                  </a:lnTo>
                  <a:lnTo>
                    <a:pt x="29" y="132"/>
                  </a:lnTo>
                  <a:lnTo>
                    <a:pt x="29" y="132"/>
                  </a:lnTo>
                  <a:lnTo>
                    <a:pt x="25" y="133"/>
                  </a:lnTo>
                  <a:lnTo>
                    <a:pt x="20" y="137"/>
                  </a:lnTo>
                  <a:lnTo>
                    <a:pt x="16" y="140"/>
                  </a:lnTo>
                  <a:lnTo>
                    <a:pt x="13" y="145"/>
                  </a:lnTo>
                  <a:lnTo>
                    <a:pt x="13" y="145"/>
                  </a:lnTo>
                  <a:lnTo>
                    <a:pt x="12" y="151"/>
                  </a:lnTo>
                  <a:lnTo>
                    <a:pt x="13" y="157"/>
                  </a:lnTo>
                  <a:lnTo>
                    <a:pt x="14" y="161"/>
                  </a:lnTo>
                  <a:lnTo>
                    <a:pt x="18" y="166"/>
                  </a:lnTo>
                  <a:lnTo>
                    <a:pt x="18" y="166"/>
                  </a:lnTo>
                  <a:lnTo>
                    <a:pt x="13" y="169"/>
                  </a:lnTo>
                  <a:lnTo>
                    <a:pt x="8" y="172"/>
                  </a:lnTo>
                  <a:lnTo>
                    <a:pt x="6" y="177"/>
                  </a:lnTo>
                  <a:lnTo>
                    <a:pt x="4" y="183"/>
                  </a:lnTo>
                  <a:lnTo>
                    <a:pt x="4" y="183"/>
                  </a:lnTo>
                  <a:lnTo>
                    <a:pt x="4" y="189"/>
                  </a:lnTo>
                  <a:lnTo>
                    <a:pt x="5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7" y="206"/>
                  </a:lnTo>
                  <a:lnTo>
                    <a:pt x="4" y="210"/>
                  </a:lnTo>
                  <a:lnTo>
                    <a:pt x="1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1" y="226"/>
                  </a:lnTo>
                  <a:lnTo>
                    <a:pt x="4" y="232"/>
                  </a:lnTo>
                  <a:lnTo>
                    <a:pt x="7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5" y="249"/>
                  </a:lnTo>
                  <a:lnTo>
                    <a:pt x="4" y="253"/>
                  </a:lnTo>
                  <a:lnTo>
                    <a:pt x="4" y="259"/>
                  </a:lnTo>
                  <a:lnTo>
                    <a:pt x="4" y="259"/>
                  </a:lnTo>
                  <a:lnTo>
                    <a:pt x="6" y="265"/>
                  </a:lnTo>
                  <a:lnTo>
                    <a:pt x="8" y="270"/>
                  </a:lnTo>
                  <a:lnTo>
                    <a:pt x="13" y="273"/>
                  </a:lnTo>
                  <a:lnTo>
                    <a:pt x="18" y="276"/>
                  </a:lnTo>
                  <a:lnTo>
                    <a:pt x="18" y="276"/>
                  </a:lnTo>
                  <a:lnTo>
                    <a:pt x="14" y="281"/>
                  </a:lnTo>
                  <a:lnTo>
                    <a:pt x="13" y="285"/>
                  </a:lnTo>
                  <a:lnTo>
                    <a:pt x="12" y="291"/>
                  </a:lnTo>
                  <a:lnTo>
                    <a:pt x="13" y="296"/>
                  </a:lnTo>
                  <a:lnTo>
                    <a:pt x="13" y="296"/>
                  </a:lnTo>
                  <a:lnTo>
                    <a:pt x="16" y="302"/>
                  </a:lnTo>
                  <a:lnTo>
                    <a:pt x="20" y="305"/>
                  </a:lnTo>
                  <a:lnTo>
                    <a:pt x="25" y="309"/>
                  </a:lnTo>
                  <a:lnTo>
                    <a:pt x="29" y="310"/>
                  </a:lnTo>
                  <a:lnTo>
                    <a:pt x="29" y="310"/>
                  </a:lnTo>
                  <a:lnTo>
                    <a:pt x="28" y="315"/>
                  </a:lnTo>
                  <a:lnTo>
                    <a:pt x="27" y="321"/>
                  </a:lnTo>
                  <a:lnTo>
                    <a:pt x="27" y="326"/>
                  </a:lnTo>
                  <a:lnTo>
                    <a:pt x="29" y="331"/>
                  </a:lnTo>
                  <a:lnTo>
                    <a:pt x="29" y="331"/>
                  </a:lnTo>
                  <a:lnTo>
                    <a:pt x="33" y="336"/>
                  </a:lnTo>
                  <a:lnTo>
                    <a:pt x="38" y="339"/>
                  </a:lnTo>
                  <a:lnTo>
                    <a:pt x="42" y="341"/>
                  </a:lnTo>
                  <a:lnTo>
                    <a:pt x="48" y="342"/>
                  </a:lnTo>
                  <a:lnTo>
                    <a:pt x="48" y="342"/>
                  </a:lnTo>
                  <a:lnTo>
                    <a:pt x="47" y="348"/>
                  </a:lnTo>
                  <a:lnTo>
                    <a:pt x="47" y="352"/>
                  </a:lnTo>
                  <a:lnTo>
                    <a:pt x="48" y="358"/>
                  </a:lnTo>
                  <a:lnTo>
                    <a:pt x="52" y="363"/>
                  </a:lnTo>
                  <a:lnTo>
                    <a:pt x="52" y="363"/>
                  </a:lnTo>
                  <a:lnTo>
                    <a:pt x="57" y="367"/>
                  </a:lnTo>
                  <a:lnTo>
                    <a:pt x="61" y="369"/>
                  </a:lnTo>
                  <a:lnTo>
                    <a:pt x="66" y="370"/>
                  </a:lnTo>
                  <a:lnTo>
                    <a:pt x="72" y="370"/>
                  </a:lnTo>
                  <a:lnTo>
                    <a:pt x="72" y="370"/>
                  </a:lnTo>
                  <a:lnTo>
                    <a:pt x="72" y="376"/>
                  </a:lnTo>
                  <a:lnTo>
                    <a:pt x="73" y="381"/>
                  </a:lnTo>
                  <a:lnTo>
                    <a:pt x="75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90" y="395"/>
                  </a:lnTo>
                  <a:lnTo>
                    <a:pt x="94" y="395"/>
                  </a:lnTo>
                  <a:lnTo>
                    <a:pt x="100" y="394"/>
                  </a:lnTo>
                  <a:lnTo>
                    <a:pt x="100" y="394"/>
                  </a:lnTo>
                  <a:lnTo>
                    <a:pt x="100" y="400"/>
                  </a:lnTo>
                  <a:lnTo>
                    <a:pt x="103" y="404"/>
                  </a:lnTo>
                  <a:lnTo>
                    <a:pt x="106" y="409"/>
                  </a:lnTo>
                  <a:lnTo>
                    <a:pt x="111" y="413"/>
                  </a:lnTo>
                  <a:lnTo>
                    <a:pt x="111" y="413"/>
                  </a:lnTo>
                  <a:lnTo>
                    <a:pt x="115" y="414"/>
                  </a:lnTo>
                  <a:lnTo>
                    <a:pt x="121" y="415"/>
                  </a:lnTo>
                  <a:lnTo>
                    <a:pt x="127" y="414"/>
                  </a:lnTo>
                  <a:lnTo>
                    <a:pt x="132" y="411"/>
                  </a:lnTo>
                  <a:lnTo>
                    <a:pt x="132" y="411"/>
                  </a:lnTo>
                  <a:lnTo>
                    <a:pt x="133" y="417"/>
                  </a:lnTo>
                  <a:lnTo>
                    <a:pt x="137" y="422"/>
                  </a:lnTo>
                  <a:lnTo>
                    <a:pt x="140" y="425"/>
                  </a:lnTo>
                  <a:lnTo>
                    <a:pt x="145" y="428"/>
                  </a:lnTo>
                  <a:lnTo>
                    <a:pt x="145" y="428"/>
                  </a:lnTo>
                  <a:lnTo>
                    <a:pt x="151" y="429"/>
                  </a:lnTo>
                  <a:lnTo>
                    <a:pt x="157" y="429"/>
                  </a:lnTo>
                  <a:lnTo>
                    <a:pt x="161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3" y="438"/>
                  </a:lnTo>
                  <a:lnTo>
                    <a:pt x="183" y="438"/>
                  </a:lnTo>
                  <a:lnTo>
                    <a:pt x="189" y="438"/>
                  </a:lnTo>
                  <a:lnTo>
                    <a:pt x="193" y="437"/>
                  </a:lnTo>
                  <a:lnTo>
                    <a:pt x="198" y="435"/>
                  </a:lnTo>
                  <a:lnTo>
                    <a:pt x="203" y="431"/>
                  </a:lnTo>
                  <a:lnTo>
                    <a:pt x="203" y="431"/>
                  </a:lnTo>
                  <a:lnTo>
                    <a:pt x="206" y="435"/>
                  </a:lnTo>
                  <a:lnTo>
                    <a:pt x="210" y="438"/>
                  </a:lnTo>
                  <a:lnTo>
                    <a:pt x="216" y="441"/>
                  </a:lnTo>
                  <a:lnTo>
                    <a:pt x="220" y="442"/>
                  </a:lnTo>
                  <a:lnTo>
                    <a:pt x="220" y="442"/>
                  </a:lnTo>
                  <a:lnTo>
                    <a:pt x="226" y="441"/>
                  </a:lnTo>
                  <a:lnTo>
                    <a:pt x="232" y="438"/>
                  </a:lnTo>
                  <a:lnTo>
                    <a:pt x="236" y="435"/>
                  </a:lnTo>
                  <a:lnTo>
                    <a:pt x="239" y="431"/>
                  </a:lnTo>
                  <a:lnTo>
                    <a:pt x="239" y="431"/>
                  </a:lnTo>
                  <a:lnTo>
                    <a:pt x="243" y="435"/>
                  </a:lnTo>
                  <a:lnTo>
                    <a:pt x="247" y="437"/>
                  </a:lnTo>
                  <a:lnTo>
                    <a:pt x="253" y="438"/>
                  </a:lnTo>
                  <a:lnTo>
                    <a:pt x="259" y="438"/>
                  </a:lnTo>
                  <a:lnTo>
                    <a:pt x="259" y="438"/>
                  </a:lnTo>
                  <a:lnTo>
                    <a:pt x="265" y="436"/>
                  </a:lnTo>
                  <a:lnTo>
                    <a:pt x="269" y="434"/>
                  </a:lnTo>
                  <a:lnTo>
                    <a:pt x="273" y="429"/>
                  </a:lnTo>
                  <a:lnTo>
                    <a:pt x="276" y="424"/>
                  </a:lnTo>
                  <a:lnTo>
                    <a:pt x="276" y="424"/>
                  </a:lnTo>
                  <a:lnTo>
                    <a:pt x="280" y="428"/>
                  </a:lnTo>
                  <a:lnTo>
                    <a:pt x="285" y="429"/>
                  </a:lnTo>
                  <a:lnTo>
                    <a:pt x="291" y="429"/>
                  </a:lnTo>
                  <a:lnTo>
                    <a:pt x="296" y="428"/>
                  </a:lnTo>
                  <a:lnTo>
                    <a:pt x="296" y="428"/>
                  </a:lnTo>
                  <a:lnTo>
                    <a:pt x="302" y="425"/>
                  </a:lnTo>
                  <a:lnTo>
                    <a:pt x="305" y="422"/>
                  </a:lnTo>
                  <a:lnTo>
                    <a:pt x="309" y="417"/>
                  </a:lnTo>
                  <a:lnTo>
                    <a:pt x="310" y="411"/>
                  </a:lnTo>
                  <a:lnTo>
                    <a:pt x="310" y="411"/>
                  </a:lnTo>
                  <a:lnTo>
                    <a:pt x="315" y="414"/>
                  </a:lnTo>
                  <a:lnTo>
                    <a:pt x="321" y="415"/>
                  </a:lnTo>
                  <a:lnTo>
                    <a:pt x="326" y="414"/>
                  </a:lnTo>
                  <a:lnTo>
                    <a:pt x="331" y="413"/>
                  </a:lnTo>
                  <a:lnTo>
                    <a:pt x="331" y="413"/>
                  </a:lnTo>
                  <a:lnTo>
                    <a:pt x="336" y="409"/>
                  </a:lnTo>
                  <a:lnTo>
                    <a:pt x="339" y="404"/>
                  </a:lnTo>
                  <a:lnTo>
                    <a:pt x="341" y="400"/>
                  </a:lnTo>
                  <a:lnTo>
                    <a:pt x="342" y="394"/>
                  </a:lnTo>
                  <a:lnTo>
                    <a:pt x="342" y="394"/>
                  </a:lnTo>
                  <a:lnTo>
                    <a:pt x="346" y="395"/>
                  </a:lnTo>
                  <a:lnTo>
                    <a:pt x="352" y="395"/>
                  </a:lnTo>
                  <a:lnTo>
                    <a:pt x="358" y="392"/>
                  </a:lnTo>
                  <a:lnTo>
                    <a:pt x="363" y="390"/>
                  </a:lnTo>
                  <a:lnTo>
                    <a:pt x="363" y="390"/>
                  </a:lnTo>
                  <a:lnTo>
                    <a:pt x="366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70" y="370"/>
                  </a:lnTo>
                  <a:lnTo>
                    <a:pt x="370" y="370"/>
                  </a:lnTo>
                  <a:lnTo>
                    <a:pt x="375" y="370"/>
                  </a:lnTo>
                  <a:lnTo>
                    <a:pt x="381" y="369"/>
                  </a:lnTo>
                  <a:lnTo>
                    <a:pt x="385" y="367"/>
                  </a:lnTo>
                  <a:lnTo>
                    <a:pt x="390" y="363"/>
                  </a:lnTo>
                  <a:lnTo>
                    <a:pt x="390" y="363"/>
                  </a:lnTo>
                  <a:lnTo>
                    <a:pt x="392" y="358"/>
                  </a:lnTo>
                  <a:lnTo>
                    <a:pt x="395" y="352"/>
                  </a:lnTo>
                  <a:lnTo>
                    <a:pt x="395" y="348"/>
                  </a:lnTo>
                  <a:lnTo>
                    <a:pt x="394" y="342"/>
                  </a:lnTo>
                  <a:lnTo>
                    <a:pt x="394" y="342"/>
                  </a:lnTo>
                  <a:lnTo>
                    <a:pt x="398" y="341"/>
                  </a:lnTo>
                  <a:lnTo>
                    <a:pt x="404" y="339"/>
                  </a:lnTo>
                  <a:lnTo>
                    <a:pt x="409" y="336"/>
                  </a:lnTo>
                  <a:lnTo>
                    <a:pt x="412" y="331"/>
                  </a:lnTo>
                  <a:lnTo>
                    <a:pt x="412" y="331"/>
                  </a:lnTo>
                  <a:lnTo>
                    <a:pt x="414" y="326"/>
                  </a:lnTo>
                  <a:lnTo>
                    <a:pt x="415" y="321"/>
                  </a:lnTo>
                  <a:lnTo>
                    <a:pt x="414" y="315"/>
                  </a:lnTo>
                  <a:lnTo>
                    <a:pt x="411" y="310"/>
                  </a:lnTo>
                  <a:lnTo>
                    <a:pt x="411" y="310"/>
                  </a:lnTo>
                  <a:lnTo>
                    <a:pt x="417" y="309"/>
                  </a:lnTo>
                  <a:lnTo>
                    <a:pt x="422" y="305"/>
                  </a:lnTo>
                  <a:lnTo>
                    <a:pt x="425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9" y="291"/>
                  </a:lnTo>
                  <a:lnTo>
                    <a:pt x="429" y="285"/>
                  </a:lnTo>
                  <a:lnTo>
                    <a:pt x="428" y="281"/>
                  </a:lnTo>
                  <a:lnTo>
                    <a:pt x="424" y="276"/>
                  </a:lnTo>
                  <a:lnTo>
                    <a:pt x="424" y="276"/>
                  </a:lnTo>
                  <a:lnTo>
                    <a:pt x="429" y="273"/>
                  </a:lnTo>
                  <a:lnTo>
                    <a:pt x="434" y="269"/>
                  </a:lnTo>
                  <a:lnTo>
                    <a:pt x="436" y="265"/>
                  </a:lnTo>
                  <a:lnTo>
                    <a:pt x="438" y="259"/>
                  </a:lnTo>
                  <a:lnTo>
                    <a:pt x="438" y="259"/>
                  </a:lnTo>
                  <a:lnTo>
                    <a:pt x="438" y="253"/>
                  </a:lnTo>
                  <a:lnTo>
                    <a:pt x="437" y="249"/>
                  </a:lnTo>
                  <a:lnTo>
                    <a:pt x="435" y="243"/>
                  </a:lnTo>
                  <a:lnTo>
                    <a:pt x="431" y="239"/>
                  </a:lnTo>
                  <a:lnTo>
                    <a:pt x="431" y="239"/>
                  </a:lnTo>
                  <a:close/>
                </a:path>
              </a:pathLst>
            </a:custGeom>
            <a:solidFill>
              <a:srgbClr val="ABB4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endParaRPr>
            </a:p>
          </p:txBody>
        </p:sp>
        <p:sp>
          <p:nvSpPr>
            <p:cNvPr id="62" name="Freeform 15"/>
            <p:cNvSpPr>
              <a:spLocks/>
            </p:cNvSpPr>
            <p:nvPr userDrawn="1"/>
          </p:nvSpPr>
          <p:spPr bwMode="auto">
            <a:xfrm>
              <a:off x="4848230" y="2815967"/>
              <a:ext cx="470845" cy="470845"/>
            </a:xfrm>
            <a:custGeom>
              <a:avLst/>
              <a:gdLst>
                <a:gd name="T0" fmla="*/ 386 w 386"/>
                <a:gd name="T1" fmla="*/ 192 h 386"/>
                <a:gd name="T2" fmla="*/ 382 w 386"/>
                <a:gd name="T3" fmla="*/ 231 h 386"/>
                <a:gd name="T4" fmla="*/ 370 w 386"/>
                <a:gd name="T5" fmla="*/ 268 h 386"/>
                <a:gd name="T6" fmla="*/ 353 w 386"/>
                <a:gd name="T7" fmla="*/ 301 h 386"/>
                <a:gd name="T8" fmla="*/ 329 w 386"/>
                <a:gd name="T9" fmla="*/ 329 h 386"/>
                <a:gd name="T10" fmla="*/ 301 w 386"/>
                <a:gd name="T11" fmla="*/ 353 h 386"/>
                <a:gd name="T12" fmla="*/ 268 w 386"/>
                <a:gd name="T13" fmla="*/ 370 h 386"/>
                <a:gd name="T14" fmla="*/ 231 w 386"/>
                <a:gd name="T15" fmla="*/ 382 h 386"/>
                <a:gd name="T16" fmla="*/ 192 w 386"/>
                <a:gd name="T17" fmla="*/ 386 h 386"/>
                <a:gd name="T18" fmla="*/ 174 w 386"/>
                <a:gd name="T19" fmla="*/ 385 h 386"/>
                <a:gd name="T20" fmla="*/ 136 w 386"/>
                <a:gd name="T21" fmla="*/ 377 h 386"/>
                <a:gd name="T22" fmla="*/ 100 w 386"/>
                <a:gd name="T23" fmla="*/ 362 h 386"/>
                <a:gd name="T24" fmla="*/ 70 w 386"/>
                <a:gd name="T25" fmla="*/ 342 h 386"/>
                <a:gd name="T26" fmla="*/ 44 w 386"/>
                <a:gd name="T27" fmla="*/ 315 h 386"/>
                <a:gd name="T28" fmla="*/ 24 w 386"/>
                <a:gd name="T29" fmla="*/ 284 h 386"/>
                <a:gd name="T30" fmla="*/ 9 w 386"/>
                <a:gd name="T31" fmla="*/ 250 h 386"/>
                <a:gd name="T32" fmla="*/ 1 w 386"/>
                <a:gd name="T33" fmla="*/ 212 h 386"/>
                <a:gd name="T34" fmla="*/ 0 w 386"/>
                <a:gd name="T35" fmla="*/ 192 h 386"/>
                <a:gd name="T36" fmla="*/ 4 w 386"/>
                <a:gd name="T37" fmla="*/ 154 h 386"/>
                <a:gd name="T38" fmla="*/ 16 w 386"/>
                <a:gd name="T39" fmla="*/ 118 h 386"/>
                <a:gd name="T40" fmla="*/ 33 w 386"/>
                <a:gd name="T41" fmla="*/ 85 h 386"/>
                <a:gd name="T42" fmla="*/ 57 w 386"/>
                <a:gd name="T43" fmla="*/ 57 h 386"/>
                <a:gd name="T44" fmla="*/ 85 w 386"/>
                <a:gd name="T45" fmla="*/ 33 h 386"/>
                <a:gd name="T46" fmla="*/ 118 w 386"/>
                <a:gd name="T47" fmla="*/ 16 h 386"/>
                <a:gd name="T48" fmla="*/ 153 w 386"/>
                <a:gd name="T49" fmla="*/ 4 h 386"/>
                <a:gd name="T50" fmla="*/ 192 w 386"/>
                <a:gd name="T51" fmla="*/ 0 h 386"/>
                <a:gd name="T52" fmla="*/ 212 w 386"/>
                <a:gd name="T53" fmla="*/ 1 h 386"/>
                <a:gd name="T54" fmla="*/ 250 w 386"/>
                <a:gd name="T55" fmla="*/ 9 h 386"/>
                <a:gd name="T56" fmla="*/ 284 w 386"/>
                <a:gd name="T57" fmla="*/ 24 h 386"/>
                <a:gd name="T58" fmla="*/ 315 w 386"/>
                <a:gd name="T59" fmla="*/ 44 h 386"/>
                <a:gd name="T60" fmla="*/ 342 w 386"/>
                <a:gd name="T61" fmla="*/ 70 h 386"/>
                <a:gd name="T62" fmla="*/ 362 w 386"/>
                <a:gd name="T63" fmla="*/ 100 h 386"/>
                <a:gd name="T64" fmla="*/ 377 w 386"/>
                <a:gd name="T65" fmla="*/ 136 h 386"/>
                <a:gd name="T66" fmla="*/ 384 w 386"/>
                <a:gd name="T67" fmla="*/ 174 h 386"/>
                <a:gd name="T68" fmla="*/ 386 w 386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6" h="386">
                  <a:moveTo>
                    <a:pt x="386" y="192"/>
                  </a:moveTo>
                  <a:lnTo>
                    <a:pt x="386" y="192"/>
                  </a:lnTo>
                  <a:lnTo>
                    <a:pt x="384" y="212"/>
                  </a:lnTo>
                  <a:lnTo>
                    <a:pt x="382" y="231"/>
                  </a:lnTo>
                  <a:lnTo>
                    <a:pt x="377" y="250"/>
                  </a:lnTo>
                  <a:lnTo>
                    <a:pt x="370" y="268"/>
                  </a:lnTo>
                  <a:lnTo>
                    <a:pt x="362" y="284"/>
                  </a:lnTo>
                  <a:lnTo>
                    <a:pt x="353" y="301"/>
                  </a:lnTo>
                  <a:lnTo>
                    <a:pt x="342" y="315"/>
                  </a:lnTo>
                  <a:lnTo>
                    <a:pt x="329" y="329"/>
                  </a:lnTo>
                  <a:lnTo>
                    <a:pt x="315" y="342"/>
                  </a:lnTo>
                  <a:lnTo>
                    <a:pt x="301" y="353"/>
                  </a:lnTo>
                  <a:lnTo>
                    <a:pt x="284" y="362"/>
                  </a:lnTo>
                  <a:lnTo>
                    <a:pt x="268" y="370"/>
                  </a:lnTo>
                  <a:lnTo>
                    <a:pt x="250" y="377"/>
                  </a:lnTo>
                  <a:lnTo>
                    <a:pt x="231" y="382"/>
                  </a:lnTo>
                  <a:lnTo>
                    <a:pt x="212" y="385"/>
                  </a:lnTo>
                  <a:lnTo>
                    <a:pt x="192" y="386"/>
                  </a:lnTo>
                  <a:lnTo>
                    <a:pt x="192" y="386"/>
                  </a:lnTo>
                  <a:lnTo>
                    <a:pt x="174" y="385"/>
                  </a:lnTo>
                  <a:lnTo>
                    <a:pt x="153" y="382"/>
                  </a:lnTo>
                  <a:lnTo>
                    <a:pt x="136" y="377"/>
                  </a:lnTo>
                  <a:lnTo>
                    <a:pt x="118" y="370"/>
                  </a:lnTo>
                  <a:lnTo>
                    <a:pt x="100" y="362"/>
                  </a:lnTo>
                  <a:lnTo>
                    <a:pt x="85" y="353"/>
                  </a:lnTo>
                  <a:lnTo>
                    <a:pt x="70" y="342"/>
                  </a:lnTo>
                  <a:lnTo>
                    <a:pt x="57" y="329"/>
                  </a:lnTo>
                  <a:lnTo>
                    <a:pt x="44" y="315"/>
                  </a:lnTo>
                  <a:lnTo>
                    <a:pt x="33" y="301"/>
                  </a:lnTo>
                  <a:lnTo>
                    <a:pt x="24" y="284"/>
                  </a:lnTo>
                  <a:lnTo>
                    <a:pt x="16" y="268"/>
                  </a:lnTo>
                  <a:lnTo>
                    <a:pt x="9" y="250"/>
                  </a:lnTo>
                  <a:lnTo>
                    <a:pt x="4" y="231"/>
                  </a:lnTo>
                  <a:lnTo>
                    <a:pt x="1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1" y="174"/>
                  </a:lnTo>
                  <a:lnTo>
                    <a:pt x="4" y="154"/>
                  </a:lnTo>
                  <a:lnTo>
                    <a:pt x="9" y="136"/>
                  </a:lnTo>
                  <a:lnTo>
                    <a:pt x="16" y="118"/>
                  </a:lnTo>
                  <a:lnTo>
                    <a:pt x="24" y="100"/>
                  </a:lnTo>
                  <a:lnTo>
                    <a:pt x="33" y="85"/>
                  </a:lnTo>
                  <a:lnTo>
                    <a:pt x="44" y="70"/>
                  </a:lnTo>
                  <a:lnTo>
                    <a:pt x="57" y="57"/>
                  </a:lnTo>
                  <a:lnTo>
                    <a:pt x="70" y="44"/>
                  </a:lnTo>
                  <a:lnTo>
                    <a:pt x="85" y="33"/>
                  </a:lnTo>
                  <a:lnTo>
                    <a:pt x="100" y="24"/>
                  </a:lnTo>
                  <a:lnTo>
                    <a:pt x="118" y="16"/>
                  </a:lnTo>
                  <a:lnTo>
                    <a:pt x="136" y="9"/>
                  </a:lnTo>
                  <a:lnTo>
                    <a:pt x="153" y="4"/>
                  </a:lnTo>
                  <a:lnTo>
                    <a:pt x="174" y="1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12" y="1"/>
                  </a:lnTo>
                  <a:lnTo>
                    <a:pt x="231" y="4"/>
                  </a:lnTo>
                  <a:lnTo>
                    <a:pt x="250" y="9"/>
                  </a:lnTo>
                  <a:lnTo>
                    <a:pt x="268" y="16"/>
                  </a:lnTo>
                  <a:lnTo>
                    <a:pt x="284" y="24"/>
                  </a:lnTo>
                  <a:lnTo>
                    <a:pt x="301" y="33"/>
                  </a:lnTo>
                  <a:lnTo>
                    <a:pt x="315" y="44"/>
                  </a:lnTo>
                  <a:lnTo>
                    <a:pt x="329" y="57"/>
                  </a:lnTo>
                  <a:lnTo>
                    <a:pt x="342" y="70"/>
                  </a:lnTo>
                  <a:lnTo>
                    <a:pt x="353" y="85"/>
                  </a:lnTo>
                  <a:lnTo>
                    <a:pt x="362" y="100"/>
                  </a:lnTo>
                  <a:lnTo>
                    <a:pt x="370" y="118"/>
                  </a:lnTo>
                  <a:lnTo>
                    <a:pt x="377" y="136"/>
                  </a:lnTo>
                  <a:lnTo>
                    <a:pt x="382" y="154"/>
                  </a:lnTo>
                  <a:lnTo>
                    <a:pt x="384" y="174"/>
                  </a:lnTo>
                  <a:lnTo>
                    <a:pt x="386" y="192"/>
                  </a:lnTo>
                  <a:lnTo>
                    <a:pt x="386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endParaRPr>
            </a:p>
          </p:txBody>
        </p:sp>
        <p:sp>
          <p:nvSpPr>
            <p:cNvPr id="63" name="Freeform 5"/>
            <p:cNvSpPr>
              <a:spLocks/>
            </p:cNvSpPr>
            <p:nvPr/>
          </p:nvSpPr>
          <p:spPr bwMode="auto">
            <a:xfrm>
              <a:off x="4947921" y="2966557"/>
              <a:ext cx="271462" cy="169664"/>
            </a:xfrm>
            <a:custGeom>
              <a:avLst/>
              <a:gdLst>
                <a:gd name="T0" fmla="*/ 450 w 512"/>
                <a:gd name="T1" fmla="*/ 320 h 320"/>
                <a:gd name="T2" fmla="*/ 460 w 512"/>
                <a:gd name="T3" fmla="*/ 318 h 320"/>
                <a:gd name="T4" fmla="*/ 478 w 512"/>
                <a:gd name="T5" fmla="*/ 312 h 320"/>
                <a:gd name="T6" fmla="*/ 492 w 512"/>
                <a:gd name="T7" fmla="*/ 298 h 320"/>
                <a:gd name="T8" fmla="*/ 504 w 512"/>
                <a:gd name="T9" fmla="*/ 274 h 320"/>
                <a:gd name="T10" fmla="*/ 512 w 512"/>
                <a:gd name="T11" fmla="*/ 240 h 320"/>
                <a:gd name="T12" fmla="*/ 512 w 512"/>
                <a:gd name="T13" fmla="*/ 222 h 320"/>
                <a:gd name="T14" fmla="*/ 508 w 512"/>
                <a:gd name="T15" fmla="*/ 198 h 320"/>
                <a:gd name="T16" fmla="*/ 496 w 512"/>
                <a:gd name="T17" fmla="*/ 178 h 320"/>
                <a:gd name="T18" fmla="*/ 482 w 512"/>
                <a:gd name="T19" fmla="*/ 164 h 320"/>
                <a:gd name="T20" fmla="*/ 448 w 512"/>
                <a:gd name="T21" fmla="*/ 148 h 320"/>
                <a:gd name="T22" fmla="*/ 420 w 512"/>
                <a:gd name="T23" fmla="*/ 142 h 320"/>
                <a:gd name="T24" fmla="*/ 424 w 512"/>
                <a:gd name="T25" fmla="*/ 126 h 320"/>
                <a:gd name="T26" fmla="*/ 424 w 512"/>
                <a:gd name="T27" fmla="*/ 86 h 320"/>
                <a:gd name="T28" fmla="*/ 418 w 512"/>
                <a:gd name="T29" fmla="*/ 64 h 320"/>
                <a:gd name="T30" fmla="*/ 402 w 512"/>
                <a:gd name="T31" fmla="*/ 40 h 320"/>
                <a:gd name="T32" fmla="*/ 376 w 512"/>
                <a:gd name="T33" fmla="*/ 20 h 320"/>
                <a:gd name="T34" fmla="*/ 338 w 512"/>
                <a:gd name="T35" fmla="*/ 4 h 320"/>
                <a:gd name="T36" fmla="*/ 322 w 512"/>
                <a:gd name="T37" fmla="*/ 0 h 320"/>
                <a:gd name="T38" fmla="*/ 292 w 512"/>
                <a:gd name="T39" fmla="*/ 0 h 320"/>
                <a:gd name="T40" fmla="*/ 268 w 512"/>
                <a:gd name="T41" fmla="*/ 8 h 320"/>
                <a:gd name="T42" fmla="*/ 248 w 512"/>
                <a:gd name="T43" fmla="*/ 22 h 320"/>
                <a:gd name="T44" fmla="*/ 226 w 512"/>
                <a:gd name="T45" fmla="*/ 44 h 320"/>
                <a:gd name="T46" fmla="*/ 210 w 512"/>
                <a:gd name="T47" fmla="*/ 74 h 320"/>
                <a:gd name="T48" fmla="*/ 206 w 512"/>
                <a:gd name="T49" fmla="*/ 64 h 320"/>
                <a:gd name="T50" fmla="*/ 190 w 512"/>
                <a:gd name="T51" fmla="*/ 48 h 320"/>
                <a:gd name="T52" fmla="*/ 162 w 512"/>
                <a:gd name="T53" fmla="*/ 36 h 320"/>
                <a:gd name="T54" fmla="*/ 142 w 512"/>
                <a:gd name="T55" fmla="*/ 34 h 320"/>
                <a:gd name="T56" fmla="*/ 120 w 512"/>
                <a:gd name="T57" fmla="*/ 40 h 320"/>
                <a:gd name="T58" fmla="*/ 108 w 512"/>
                <a:gd name="T59" fmla="*/ 44 h 320"/>
                <a:gd name="T60" fmla="*/ 88 w 512"/>
                <a:gd name="T61" fmla="*/ 58 h 320"/>
                <a:gd name="T62" fmla="*/ 74 w 512"/>
                <a:gd name="T63" fmla="*/ 74 h 320"/>
                <a:gd name="T64" fmla="*/ 64 w 512"/>
                <a:gd name="T65" fmla="*/ 100 h 320"/>
                <a:gd name="T66" fmla="*/ 60 w 512"/>
                <a:gd name="T67" fmla="*/ 130 h 320"/>
                <a:gd name="T68" fmla="*/ 60 w 512"/>
                <a:gd name="T69" fmla="*/ 144 h 320"/>
                <a:gd name="T70" fmla="*/ 40 w 512"/>
                <a:gd name="T71" fmla="*/ 150 h 320"/>
                <a:gd name="T72" fmla="*/ 18 w 512"/>
                <a:gd name="T73" fmla="*/ 166 h 320"/>
                <a:gd name="T74" fmla="*/ 6 w 512"/>
                <a:gd name="T75" fmla="*/ 186 h 320"/>
                <a:gd name="T76" fmla="*/ 0 w 512"/>
                <a:gd name="T77" fmla="*/ 204 h 320"/>
                <a:gd name="T78" fmla="*/ 0 w 512"/>
                <a:gd name="T79" fmla="*/ 214 h 320"/>
                <a:gd name="T80" fmla="*/ 2 w 512"/>
                <a:gd name="T81" fmla="*/ 244 h 320"/>
                <a:gd name="T82" fmla="*/ 10 w 512"/>
                <a:gd name="T83" fmla="*/ 268 h 320"/>
                <a:gd name="T84" fmla="*/ 30 w 512"/>
                <a:gd name="T85" fmla="*/ 300 h 320"/>
                <a:gd name="T86" fmla="*/ 50 w 512"/>
                <a:gd name="T87" fmla="*/ 316 h 320"/>
                <a:gd name="T88" fmla="*/ 60 w 512"/>
                <a:gd name="T89" fmla="*/ 320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12" h="320">
                  <a:moveTo>
                    <a:pt x="60" y="320"/>
                  </a:moveTo>
                  <a:lnTo>
                    <a:pt x="450" y="320"/>
                  </a:lnTo>
                  <a:lnTo>
                    <a:pt x="450" y="320"/>
                  </a:lnTo>
                  <a:lnTo>
                    <a:pt x="460" y="318"/>
                  </a:lnTo>
                  <a:lnTo>
                    <a:pt x="470" y="316"/>
                  </a:lnTo>
                  <a:lnTo>
                    <a:pt x="478" y="312"/>
                  </a:lnTo>
                  <a:lnTo>
                    <a:pt x="486" y="306"/>
                  </a:lnTo>
                  <a:lnTo>
                    <a:pt x="492" y="298"/>
                  </a:lnTo>
                  <a:lnTo>
                    <a:pt x="496" y="290"/>
                  </a:lnTo>
                  <a:lnTo>
                    <a:pt x="504" y="274"/>
                  </a:lnTo>
                  <a:lnTo>
                    <a:pt x="508" y="256"/>
                  </a:lnTo>
                  <a:lnTo>
                    <a:pt x="512" y="240"/>
                  </a:lnTo>
                  <a:lnTo>
                    <a:pt x="512" y="222"/>
                  </a:lnTo>
                  <a:lnTo>
                    <a:pt x="512" y="222"/>
                  </a:lnTo>
                  <a:lnTo>
                    <a:pt x="510" y="210"/>
                  </a:lnTo>
                  <a:lnTo>
                    <a:pt x="508" y="198"/>
                  </a:lnTo>
                  <a:lnTo>
                    <a:pt x="502" y="188"/>
                  </a:lnTo>
                  <a:lnTo>
                    <a:pt x="496" y="178"/>
                  </a:lnTo>
                  <a:lnTo>
                    <a:pt x="490" y="170"/>
                  </a:lnTo>
                  <a:lnTo>
                    <a:pt x="482" y="164"/>
                  </a:lnTo>
                  <a:lnTo>
                    <a:pt x="464" y="154"/>
                  </a:lnTo>
                  <a:lnTo>
                    <a:pt x="448" y="148"/>
                  </a:lnTo>
                  <a:lnTo>
                    <a:pt x="434" y="144"/>
                  </a:lnTo>
                  <a:lnTo>
                    <a:pt x="420" y="142"/>
                  </a:lnTo>
                  <a:lnTo>
                    <a:pt x="420" y="142"/>
                  </a:lnTo>
                  <a:lnTo>
                    <a:pt x="424" y="126"/>
                  </a:lnTo>
                  <a:lnTo>
                    <a:pt x="426" y="108"/>
                  </a:lnTo>
                  <a:lnTo>
                    <a:pt x="424" y="86"/>
                  </a:lnTo>
                  <a:lnTo>
                    <a:pt x="422" y="76"/>
                  </a:lnTo>
                  <a:lnTo>
                    <a:pt x="418" y="64"/>
                  </a:lnTo>
                  <a:lnTo>
                    <a:pt x="410" y="52"/>
                  </a:lnTo>
                  <a:lnTo>
                    <a:pt x="402" y="40"/>
                  </a:lnTo>
                  <a:lnTo>
                    <a:pt x="390" y="30"/>
                  </a:lnTo>
                  <a:lnTo>
                    <a:pt x="376" y="20"/>
                  </a:lnTo>
                  <a:lnTo>
                    <a:pt x="360" y="12"/>
                  </a:lnTo>
                  <a:lnTo>
                    <a:pt x="338" y="4"/>
                  </a:lnTo>
                  <a:lnTo>
                    <a:pt x="338" y="4"/>
                  </a:lnTo>
                  <a:lnTo>
                    <a:pt x="322" y="0"/>
                  </a:lnTo>
                  <a:lnTo>
                    <a:pt x="306" y="0"/>
                  </a:lnTo>
                  <a:lnTo>
                    <a:pt x="292" y="0"/>
                  </a:lnTo>
                  <a:lnTo>
                    <a:pt x="280" y="4"/>
                  </a:lnTo>
                  <a:lnTo>
                    <a:pt x="268" y="8"/>
                  </a:lnTo>
                  <a:lnTo>
                    <a:pt x="258" y="14"/>
                  </a:lnTo>
                  <a:lnTo>
                    <a:pt x="248" y="22"/>
                  </a:lnTo>
                  <a:lnTo>
                    <a:pt x="240" y="28"/>
                  </a:lnTo>
                  <a:lnTo>
                    <a:pt x="226" y="44"/>
                  </a:lnTo>
                  <a:lnTo>
                    <a:pt x="216" y="58"/>
                  </a:lnTo>
                  <a:lnTo>
                    <a:pt x="210" y="74"/>
                  </a:lnTo>
                  <a:lnTo>
                    <a:pt x="210" y="74"/>
                  </a:lnTo>
                  <a:lnTo>
                    <a:pt x="206" y="64"/>
                  </a:lnTo>
                  <a:lnTo>
                    <a:pt x="198" y="56"/>
                  </a:lnTo>
                  <a:lnTo>
                    <a:pt x="190" y="48"/>
                  </a:lnTo>
                  <a:lnTo>
                    <a:pt x="178" y="40"/>
                  </a:lnTo>
                  <a:lnTo>
                    <a:pt x="162" y="36"/>
                  </a:lnTo>
                  <a:lnTo>
                    <a:pt x="152" y="34"/>
                  </a:lnTo>
                  <a:lnTo>
                    <a:pt x="142" y="34"/>
                  </a:lnTo>
                  <a:lnTo>
                    <a:pt x="132" y="36"/>
                  </a:lnTo>
                  <a:lnTo>
                    <a:pt x="120" y="40"/>
                  </a:lnTo>
                  <a:lnTo>
                    <a:pt x="120" y="40"/>
                  </a:lnTo>
                  <a:lnTo>
                    <a:pt x="108" y="44"/>
                  </a:lnTo>
                  <a:lnTo>
                    <a:pt x="98" y="50"/>
                  </a:lnTo>
                  <a:lnTo>
                    <a:pt x="88" y="58"/>
                  </a:lnTo>
                  <a:lnTo>
                    <a:pt x="80" y="66"/>
                  </a:lnTo>
                  <a:lnTo>
                    <a:pt x="74" y="74"/>
                  </a:lnTo>
                  <a:lnTo>
                    <a:pt x="70" y="82"/>
                  </a:lnTo>
                  <a:lnTo>
                    <a:pt x="64" y="100"/>
                  </a:lnTo>
                  <a:lnTo>
                    <a:pt x="60" y="116"/>
                  </a:lnTo>
                  <a:lnTo>
                    <a:pt x="60" y="130"/>
                  </a:lnTo>
                  <a:lnTo>
                    <a:pt x="60" y="144"/>
                  </a:lnTo>
                  <a:lnTo>
                    <a:pt x="60" y="144"/>
                  </a:lnTo>
                  <a:lnTo>
                    <a:pt x="50" y="146"/>
                  </a:lnTo>
                  <a:lnTo>
                    <a:pt x="40" y="150"/>
                  </a:lnTo>
                  <a:lnTo>
                    <a:pt x="30" y="156"/>
                  </a:lnTo>
                  <a:lnTo>
                    <a:pt x="18" y="166"/>
                  </a:lnTo>
                  <a:lnTo>
                    <a:pt x="10" y="178"/>
                  </a:lnTo>
                  <a:lnTo>
                    <a:pt x="6" y="186"/>
                  </a:lnTo>
                  <a:lnTo>
                    <a:pt x="2" y="194"/>
                  </a:lnTo>
                  <a:lnTo>
                    <a:pt x="0" y="204"/>
                  </a:lnTo>
                  <a:lnTo>
                    <a:pt x="0" y="214"/>
                  </a:lnTo>
                  <a:lnTo>
                    <a:pt x="0" y="214"/>
                  </a:lnTo>
                  <a:lnTo>
                    <a:pt x="0" y="230"/>
                  </a:lnTo>
                  <a:lnTo>
                    <a:pt x="2" y="244"/>
                  </a:lnTo>
                  <a:lnTo>
                    <a:pt x="6" y="258"/>
                  </a:lnTo>
                  <a:lnTo>
                    <a:pt x="10" y="268"/>
                  </a:lnTo>
                  <a:lnTo>
                    <a:pt x="20" y="286"/>
                  </a:lnTo>
                  <a:lnTo>
                    <a:pt x="30" y="300"/>
                  </a:lnTo>
                  <a:lnTo>
                    <a:pt x="40" y="310"/>
                  </a:lnTo>
                  <a:lnTo>
                    <a:pt x="50" y="316"/>
                  </a:lnTo>
                  <a:lnTo>
                    <a:pt x="60" y="320"/>
                  </a:lnTo>
                  <a:lnTo>
                    <a:pt x="60" y="32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endParaRPr>
            </a:p>
          </p:txBody>
        </p:sp>
      </p:grpSp>
      <p:grpSp>
        <p:nvGrpSpPr>
          <p:cNvPr id="64" name="그룹 63"/>
          <p:cNvGrpSpPr/>
          <p:nvPr userDrawn="1"/>
        </p:nvGrpSpPr>
        <p:grpSpPr>
          <a:xfrm>
            <a:off x="7788312" y="3066723"/>
            <a:ext cx="715619" cy="539154"/>
            <a:chOff x="7878221" y="2781812"/>
            <a:chExt cx="536714" cy="539154"/>
          </a:xfrm>
        </p:grpSpPr>
        <p:sp>
          <p:nvSpPr>
            <p:cNvPr id="65" name="Freeform 21"/>
            <p:cNvSpPr>
              <a:spLocks/>
            </p:cNvSpPr>
            <p:nvPr userDrawn="1"/>
          </p:nvSpPr>
          <p:spPr bwMode="auto">
            <a:xfrm>
              <a:off x="7878221" y="2781812"/>
              <a:ext cx="536714" cy="539154"/>
            </a:xfrm>
            <a:custGeom>
              <a:avLst/>
              <a:gdLst>
                <a:gd name="T0" fmla="*/ 441 w 441"/>
                <a:gd name="T1" fmla="*/ 220 h 442"/>
                <a:gd name="T2" fmla="*/ 430 w 441"/>
                <a:gd name="T3" fmla="*/ 203 h 442"/>
                <a:gd name="T4" fmla="*/ 436 w 441"/>
                <a:gd name="T5" fmla="*/ 177 h 442"/>
                <a:gd name="T6" fmla="*/ 429 w 441"/>
                <a:gd name="T7" fmla="*/ 157 h 442"/>
                <a:gd name="T8" fmla="*/ 417 w 441"/>
                <a:gd name="T9" fmla="*/ 133 h 442"/>
                <a:gd name="T10" fmla="*/ 412 w 441"/>
                <a:gd name="T11" fmla="*/ 111 h 442"/>
                <a:gd name="T12" fmla="*/ 394 w 441"/>
                <a:gd name="T13" fmla="*/ 100 h 442"/>
                <a:gd name="T14" fmla="*/ 386 w 441"/>
                <a:gd name="T15" fmla="*/ 75 h 442"/>
                <a:gd name="T16" fmla="*/ 369 w 441"/>
                <a:gd name="T17" fmla="*/ 61 h 442"/>
                <a:gd name="T18" fmla="*/ 347 w 441"/>
                <a:gd name="T19" fmla="*/ 47 h 442"/>
                <a:gd name="T20" fmla="*/ 331 w 441"/>
                <a:gd name="T21" fmla="*/ 29 h 442"/>
                <a:gd name="T22" fmla="*/ 310 w 441"/>
                <a:gd name="T23" fmla="*/ 29 h 442"/>
                <a:gd name="T24" fmla="*/ 291 w 441"/>
                <a:gd name="T25" fmla="*/ 12 h 442"/>
                <a:gd name="T26" fmla="*/ 269 w 441"/>
                <a:gd name="T27" fmla="*/ 8 h 442"/>
                <a:gd name="T28" fmla="*/ 243 w 441"/>
                <a:gd name="T29" fmla="*/ 7 h 442"/>
                <a:gd name="T30" fmla="*/ 221 w 441"/>
                <a:gd name="T31" fmla="*/ 0 h 442"/>
                <a:gd name="T32" fmla="*/ 203 w 441"/>
                <a:gd name="T33" fmla="*/ 11 h 442"/>
                <a:gd name="T34" fmla="*/ 177 w 441"/>
                <a:gd name="T35" fmla="*/ 6 h 442"/>
                <a:gd name="T36" fmla="*/ 157 w 441"/>
                <a:gd name="T37" fmla="*/ 13 h 442"/>
                <a:gd name="T38" fmla="*/ 133 w 441"/>
                <a:gd name="T39" fmla="*/ 25 h 442"/>
                <a:gd name="T40" fmla="*/ 111 w 441"/>
                <a:gd name="T41" fmla="*/ 29 h 442"/>
                <a:gd name="T42" fmla="*/ 100 w 441"/>
                <a:gd name="T43" fmla="*/ 48 h 442"/>
                <a:gd name="T44" fmla="*/ 76 w 441"/>
                <a:gd name="T45" fmla="*/ 57 h 442"/>
                <a:gd name="T46" fmla="*/ 62 w 441"/>
                <a:gd name="T47" fmla="*/ 73 h 442"/>
                <a:gd name="T48" fmla="*/ 47 w 441"/>
                <a:gd name="T49" fmla="*/ 94 h 442"/>
                <a:gd name="T50" fmla="*/ 30 w 441"/>
                <a:gd name="T51" fmla="*/ 111 h 442"/>
                <a:gd name="T52" fmla="*/ 30 w 441"/>
                <a:gd name="T53" fmla="*/ 132 h 442"/>
                <a:gd name="T54" fmla="*/ 12 w 441"/>
                <a:gd name="T55" fmla="*/ 151 h 442"/>
                <a:gd name="T56" fmla="*/ 9 w 441"/>
                <a:gd name="T57" fmla="*/ 172 h 442"/>
                <a:gd name="T58" fmla="*/ 7 w 441"/>
                <a:gd name="T59" fmla="*/ 198 h 442"/>
                <a:gd name="T60" fmla="*/ 0 w 441"/>
                <a:gd name="T61" fmla="*/ 220 h 442"/>
                <a:gd name="T62" fmla="*/ 11 w 441"/>
                <a:gd name="T63" fmla="*/ 239 h 442"/>
                <a:gd name="T64" fmla="*/ 5 w 441"/>
                <a:gd name="T65" fmla="*/ 265 h 442"/>
                <a:gd name="T66" fmla="*/ 13 w 441"/>
                <a:gd name="T67" fmla="*/ 285 h 442"/>
                <a:gd name="T68" fmla="*/ 25 w 441"/>
                <a:gd name="T69" fmla="*/ 309 h 442"/>
                <a:gd name="T70" fmla="*/ 30 w 441"/>
                <a:gd name="T71" fmla="*/ 331 h 442"/>
                <a:gd name="T72" fmla="*/ 49 w 441"/>
                <a:gd name="T73" fmla="*/ 342 h 442"/>
                <a:gd name="T74" fmla="*/ 56 w 441"/>
                <a:gd name="T75" fmla="*/ 367 h 442"/>
                <a:gd name="T76" fmla="*/ 73 w 441"/>
                <a:gd name="T77" fmla="*/ 381 h 442"/>
                <a:gd name="T78" fmla="*/ 95 w 441"/>
                <a:gd name="T79" fmla="*/ 395 h 442"/>
                <a:gd name="T80" fmla="*/ 111 w 441"/>
                <a:gd name="T81" fmla="*/ 413 h 442"/>
                <a:gd name="T82" fmla="*/ 132 w 441"/>
                <a:gd name="T83" fmla="*/ 411 h 442"/>
                <a:gd name="T84" fmla="*/ 151 w 441"/>
                <a:gd name="T85" fmla="*/ 429 h 442"/>
                <a:gd name="T86" fmla="*/ 172 w 441"/>
                <a:gd name="T87" fmla="*/ 434 h 442"/>
                <a:gd name="T88" fmla="*/ 198 w 441"/>
                <a:gd name="T89" fmla="*/ 435 h 442"/>
                <a:gd name="T90" fmla="*/ 221 w 441"/>
                <a:gd name="T91" fmla="*/ 442 h 442"/>
                <a:gd name="T92" fmla="*/ 239 w 441"/>
                <a:gd name="T93" fmla="*/ 431 h 442"/>
                <a:gd name="T94" fmla="*/ 264 w 441"/>
                <a:gd name="T95" fmla="*/ 436 h 442"/>
                <a:gd name="T96" fmla="*/ 285 w 441"/>
                <a:gd name="T97" fmla="*/ 429 h 442"/>
                <a:gd name="T98" fmla="*/ 308 w 441"/>
                <a:gd name="T99" fmla="*/ 417 h 442"/>
                <a:gd name="T100" fmla="*/ 331 w 441"/>
                <a:gd name="T101" fmla="*/ 413 h 442"/>
                <a:gd name="T102" fmla="*/ 342 w 441"/>
                <a:gd name="T103" fmla="*/ 394 h 442"/>
                <a:gd name="T104" fmla="*/ 367 w 441"/>
                <a:gd name="T105" fmla="*/ 385 h 442"/>
                <a:gd name="T106" fmla="*/ 381 w 441"/>
                <a:gd name="T107" fmla="*/ 369 h 442"/>
                <a:gd name="T108" fmla="*/ 395 w 441"/>
                <a:gd name="T109" fmla="*/ 348 h 442"/>
                <a:gd name="T110" fmla="*/ 412 w 441"/>
                <a:gd name="T111" fmla="*/ 331 h 442"/>
                <a:gd name="T112" fmla="*/ 412 w 441"/>
                <a:gd name="T113" fmla="*/ 310 h 442"/>
                <a:gd name="T114" fmla="*/ 429 w 441"/>
                <a:gd name="T115" fmla="*/ 291 h 442"/>
                <a:gd name="T116" fmla="*/ 434 w 441"/>
                <a:gd name="T117" fmla="*/ 269 h 442"/>
                <a:gd name="T118" fmla="*/ 435 w 441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1" h="442">
                  <a:moveTo>
                    <a:pt x="430" y="239"/>
                  </a:moveTo>
                  <a:lnTo>
                    <a:pt x="430" y="239"/>
                  </a:lnTo>
                  <a:lnTo>
                    <a:pt x="435" y="236"/>
                  </a:lnTo>
                  <a:lnTo>
                    <a:pt x="439" y="232"/>
                  </a:lnTo>
                  <a:lnTo>
                    <a:pt x="441" y="226"/>
                  </a:lnTo>
                  <a:lnTo>
                    <a:pt x="441" y="220"/>
                  </a:lnTo>
                  <a:lnTo>
                    <a:pt x="441" y="220"/>
                  </a:lnTo>
                  <a:lnTo>
                    <a:pt x="441" y="216"/>
                  </a:lnTo>
                  <a:lnTo>
                    <a:pt x="439" y="210"/>
                  </a:lnTo>
                  <a:lnTo>
                    <a:pt x="435" y="206"/>
                  </a:lnTo>
                  <a:lnTo>
                    <a:pt x="430" y="203"/>
                  </a:lnTo>
                  <a:lnTo>
                    <a:pt x="430" y="203"/>
                  </a:lnTo>
                  <a:lnTo>
                    <a:pt x="435" y="198"/>
                  </a:lnTo>
                  <a:lnTo>
                    <a:pt x="437" y="193"/>
                  </a:lnTo>
                  <a:lnTo>
                    <a:pt x="439" y="189"/>
                  </a:lnTo>
                  <a:lnTo>
                    <a:pt x="439" y="183"/>
                  </a:lnTo>
                  <a:lnTo>
                    <a:pt x="439" y="183"/>
                  </a:lnTo>
                  <a:lnTo>
                    <a:pt x="436" y="177"/>
                  </a:lnTo>
                  <a:lnTo>
                    <a:pt x="434" y="172"/>
                  </a:lnTo>
                  <a:lnTo>
                    <a:pt x="429" y="169"/>
                  </a:lnTo>
                  <a:lnTo>
                    <a:pt x="425" y="166"/>
                  </a:lnTo>
                  <a:lnTo>
                    <a:pt x="425" y="166"/>
                  </a:lnTo>
                  <a:lnTo>
                    <a:pt x="428" y="161"/>
                  </a:lnTo>
                  <a:lnTo>
                    <a:pt x="429" y="157"/>
                  </a:lnTo>
                  <a:lnTo>
                    <a:pt x="429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6" y="140"/>
                  </a:lnTo>
                  <a:lnTo>
                    <a:pt x="422" y="137"/>
                  </a:lnTo>
                  <a:lnTo>
                    <a:pt x="417" y="133"/>
                  </a:lnTo>
                  <a:lnTo>
                    <a:pt x="412" y="132"/>
                  </a:lnTo>
                  <a:lnTo>
                    <a:pt x="412" y="132"/>
                  </a:lnTo>
                  <a:lnTo>
                    <a:pt x="414" y="127"/>
                  </a:lnTo>
                  <a:lnTo>
                    <a:pt x="415" y="121"/>
                  </a:lnTo>
                  <a:lnTo>
                    <a:pt x="414" y="116"/>
                  </a:lnTo>
                  <a:lnTo>
                    <a:pt x="412" y="111"/>
                  </a:lnTo>
                  <a:lnTo>
                    <a:pt x="412" y="111"/>
                  </a:lnTo>
                  <a:lnTo>
                    <a:pt x="408" y="106"/>
                  </a:lnTo>
                  <a:lnTo>
                    <a:pt x="404" y="103"/>
                  </a:lnTo>
                  <a:lnTo>
                    <a:pt x="399" y="100"/>
                  </a:lnTo>
                  <a:lnTo>
                    <a:pt x="394" y="100"/>
                  </a:lnTo>
                  <a:lnTo>
                    <a:pt x="394" y="100"/>
                  </a:lnTo>
                  <a:lnTo>
                    <a:pt x="395" y="94"/>
                  </a:lnTo>
                  <a:lnTo>
                    <a:pt x="395" y="90"/>
                  </a:lnTo>
                  <a:lnTo>
                    <a:pt x="393" y="84"/>
                  </a:lnTo>
                  <a:lnTo>
                    <a:pt x="390" y="79"/>
                  </a:lnTo>
                  <a:lnTo>
                    <a:pt x="390" y="79"/>
                  </a:lnTo>
                  <a:lnTo>
                    <a:pt x="386" y="75"/>
                  </a:lnTo>
                  <a:lnTo>
                    <a:pt x="381" y="73"/>
                  </a:lnTo>
                  <a:lnTo>
                    <a:pt x="375" y="72"/>
                  </a:lnTo>
                  <a:lnTo>
                    <a:pt x="370" y="72"/>
                  </a:lnTo>
                  <a:lnTo>
                    <a:pt x="370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7" y="57"/>
                  </a:lnTo>
                  <a:lnTo>
                    <a:pt x="363" y="52"/>
                  </a:lnTo>
                  <a:lnTo>
                    <a:pt x="363" y="52"/>
                  </a:lnTo>
                  <a:lnTo>
                    <a:pt x="359" y="48"/>
                  </a:lnTo>
                  <a:lnTo>
                    <a:pt x="353" y="47"/>
                  </a:lnTo>
                  <a:lnTo>
                    <a:pt x="347" y="47"/>
                  </a:lnTo>
                  <a:lnTo>
                    <a:pt x="342" y="48"/>
                  </a:lnTo>
                  <a:lnTo>
                    <a:pt x="342" y="48"/>
                  </a:lnTo>
                  <a:lnTo>
                    <a:pt x="341" y="42"/>
                  </a:lnTo>
                  <a:lnTo>
                    <a:pt x="340" y="38"/>
                  </a:lnTo>
                  <a:lnTo>
                    <a:pt x="336" y="33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26" y="27"/>
                  </a:lnTo>
                  <a:lnTo>
                    <a:pt x="321" y="27"/>
                  </a:lnTo>
                  <a:lnTo>
                    <a:pt x="315" y="28"/>
                  </a:lnTo>
                  <a:lnTo>
                    <a:pt x="310" y="29"/>
                  </a:lnTo>
                  <a:lnTo>
                    <a:pt x="310" y="29"/>
                  </a:lnTo>
                  <a:lnTo>
                    <a:pt x="308" y="25"/>
                  </a:lnTo>
                  <a:lnTo>
                    <a:pt x="305" y="20"/>
                  </a:lnTo>
                  <a:lnTo>
                    <a:pt x="302" y="17"/>
                  </a:lnTo>
                  <a:lnTo>
                    <a:pt x="296" y="14"/>
                  </a:lnTo>
                  <a:lnTo>
                    <a:pt x="296" y="14"/>
                  </a:lnTo>
                  <a:lnTo>
                    <a:pt x="291" y="12"/>
                  </a:lnTo>
                  <a:lnTo>
                    <a:pt x="285" y="13"/>
                  </a:lnTo>
                  <a:lnTo>
                    <a:pt x="280" y="14"/>
                  </a:lnTo>
                  <a:lnTo>
                    <a:pt x="276" y="18"/>
                  </a:lnTo>
                  <a:lnTo>
                    <a:pt x="276" y="18"/>
                  </a:lnTo>
                  <a:lnTo>
                    <a:pt x="272" y="13"/>
                  </a:lnTo>
                  <a:lnTo>
                    <a:pt x="269" y="8"/>
                  </a:lnTo>
                  <a:lnTo>
                    <a:pt x="264" y="6"/>
                  </a:lnTo>
                  <a:lnTo>
                    <a:pt x="260" y="4"/>
                  </a:lnTo>
                  <a:lnTo>
                    <a:pt x="260" y="4"/>
                  </a:lnTo>
                  <a:lnTo>
                    <a:pt x="254" y="4"/>
                  </a:lnTo>
                  <a:lnTo>
                    <a:pt x="248" y="5"/>
                  </a:lnTo>
                  <a:lnTo>
                    <a:pt x="243" y="7"/>
                  </a:lnTo>
                  <a:lnTo>
                    <a:pt x="239" y="11"/>
                  </a:lnTo>
                  <a:lnTo>
                    <a:pt x="239" y="11"/>
                  </a:lnTo>
                  <a:lnTo>
                    <a:pt x="236" y="7"/>
                  </a:lnTo>
                  <a:lnTo>
                    <a:pt x="231" y="4"/>
                  </a:lnTo>
                  <a:lnTo>
                    <a:pt x="227" y="1"/>
                  </a:lnTo>
                  <a:lnTo>
                    <a:pt x="221" y="0"/>
                  </a:lnTo>
                  <a:lnTo>
                    <a:pt x="221" y="0"/>
                  </a:lnTo>
                  <a:lnTo>
                    <a:pt x="215" y="1"/>
                  </a:lnTo>
                  <a:lnTo>
                    <a:pt x="210" y="4"/>
                  </a:lnTo>
                  <a:lnTo>
                    <a:pt x="206" y="7"/>
                  </a:lnTo>
                  <a:lnTo>
                    <a:pt x="203" y="11"/>
                  </a:lnTo>
                  <a:lnTo>
                    <a:pt x="203" y="11"/>
                  </a:lnTo>
                  <a:lnTo>
                    <a:pt x="198" y="7"/>
                  </a:lnTo>
                  <a:lnTo>
                    <a:pt x="194" y="5"/>
                  </a:lnTo>
                  <a:lnTo>
                    <a:pt x="189" y="4"/>
                  </a:lnTo>
                  <a:lnTo>
                    <a:pt x="183" y="4"/>
                  </a:lnTo>
                  <a:lnTo>
                    <a:pt x="183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2" y="14"/>
                  </a:lnTo>
                  <a:lnTo>
                    <a:pt x="157" y="13"/>
                  </a:lnTo>
                  <a:lnTo>
                    <a:pt x="151" y="12"/>
                  </a:lnTo>
                  <a:lnTo>
                    <a:pt x="145" y="14"/>
                  </a:lnTo>
                  <a:lnTo>
                    <a:pt x="145" y="14"/>
                  </a:lnTo>
                  <a:lnTo>
                    <a:pt x="140" y="17"/>
                  </a:lnTo>
                  <a:lnTo>
                    <a:pt x="137" y="20"/>
                  </a:lnTo>
                  <a:lnTo>
                    <a:pt x="133" y="25"/>
                  </a:lnTo>
                  <a:lnTo>
                    <a:pt x="132" y="29"/>
                  </a:lnTo>
                  <a:lnTo>
                    <a:pt x="132" y="29"/>
                  </a:lnTo>
                  <a:lnTo>
                    <a:pt x="126" y="28"/>
                  </a:lnTo>
                  <a:lnTo>
                    <a:pt x="122" y="27"/>
                  </a:lnTo>
                  <a:lnTo>
                    <a:pt x="116" y="27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06" y="33"/>
                  </a:lnTo>
                  <a:lnTo>
                    <a:pt x="103" y="38"/>
                  </a:lnTo>
                  <a:lnTo>
                    <a:pt x="100" y="42"/>
                  </a:lnTo>
                  <a:lnTo>
                    <a:pt x="100" y="48"/>
                  </a:lnTo>
                  <a:lnTo>
                    <a:pt x="100" y="48"/>
                  </a:lnTo>
                  <a:lnTo>
                    <a:pt x="95" y="47"/>
                  </a:lnTo>
                  <a:lnTo>
                    <a:pt x="90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6" y="57"/>
                  </a:lnTo>
                  <a:lnTo>
                    <a:pt x="73" y="61"/>
                  </a:lnTo>
                  <a:lnTo>
                    <a:pt x="72" y="66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66" y="72"/>
                  </a:lnTo>
                  <a:lnTo>
                    <a:pt x="62" y="73"/>
                  </a:lnTo>
                  <a:lnTo>
                    <a:pt x="56" y="75"/>
                  </a:lnTo>
                  <a:lnTo>
                    <a:pt x="52" y="79"/>
                  </a:lnTo>
                  <a:lnTo>
                    <a:pt x="52" y="79"/>
                  </a:lnTo>
                  <a:lnTo>
                    <a:pt x="49" y="84"/>
                  </a:lnTo>
                  <a:lnTo>
                    <a:pt x="47" y="90"/>
                  </a:lnTo>
                  <a:lnTo>
                    <a:pt x="47" y="94"/>
                  </a:lnTo>
                  <a:lnTo>
                    <a:pt x="49" y="100"/>
                  </a:lnTo>
                  <a:lnTo>
                    <a:pt x="49" y="100"/>
                  </a:lnTo>
                  <a:lnTo>
                    <a:pt x="43" y="100"/>
                  </a:lnTo>
                  <a:lnTo>
                    <a:pt x="38" y="103"/>
                  </a:lnTo>
                  <a:lnTo>
                    <a:pt x="33" y="106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27" y="116"/>
                  </a:lnTo>
                  <a:lnTo>
                    <a:pt x="27" y="121"/>
                  </a:lnTo>
                  <a:lnTo>
                    <a:pt x="27" y="127"/>
                  </a:lnTo>
                  <a:lnTo>
                    <a:pt x="30" y="132"/>
                  </a:lnTo>
                  <a:lnTo>
                    <a:pt x="30" y="132"/>
                  </a:lnTo>
                  <a:lnTo>
                    <a:pt x="25" y="133"/>
                  </a:lnTo>
                  <a:lnTo>
                    <a:pt x="20" y="137"/>
                  </a:lnTo>
                  <a:lnTo>
                    <a:pt x="17" y="140"/>
                  </a:lnTo>
                  <a:lnTo>
                    <a:pt x="13" y="145"/>
                  </a:lnTo>
                  <a:lnTo>
                    <a:pt x="13" y="145"/>
                  </a:lnTo>
                  <a:lnTo>
                    <a:pt x="12" y="151"/>
                  </a:lnTo>
                  <a:lnTo>
                    <a:pt x="13" y="157"/>
                  </a:lnTo>
                  <a:lnTo>
                    <a:pt x="14" y="161"/>
                  </a:lnTo>
                  <a:lnTo>
                    <a:pt x="18" y="166"/>
                  </a:lnTo>
                  <a:lnTo>
                    <a:pt x="18" y="166"/>
                  </a:lnTo>
                  <a:lnTo>
                    <a:pt x="12" y="169"/>
                  </a:lnTo>
                  <a:lnTo>
                    <a:pt x="9" y="172"/>
                  </a:lnTo>
                  <a:lnTo>
                    <a:pt x="5" y="177"/>
                  </a:lnTo>
                  <a:lnTo>
                    <a:pt x="4" y="183"/>
                  </a:lnTo>
                  <a:lnTo>
                    <a:pt x="4" y="183"/>
                  </a:lnTo>
                  <a:lnTo>
                    <a:pt x="4" y="189"/>
                  </a:lnTo>
                  <a:lnTo>
                    <a:pt x="5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6" y="206"/>
                  </a:lnTo>
                  <a:lnTo>
                    <a:pt x="4" y="210"/>
                  </a:lnTo>
                  <a:lnTo>
                    <a:pt x="1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1" y="226"/>
                  </a:lnTo>
                  <a:lnTo>
                    <a:pt x="4" y="232"/>
                  </a:lnTo>
                  <a:lnTo>
                    <a:pt x="6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5" y="249"/>
                  </a:lnTo>
                  <a:lnTo>
                    <a:pt x="4" y="253"/>
                  </a:lnTo>
                  <a:lnTo>
                    <a:pt x="4" y="259"/>
                  </a:lnTo>
                  <a:lnTo>
                    <a:pt x="4" y="259"/>
                  </a:lnTo>
                  <a:lnTo>
                    <a:pt x="5" y="265"/>
                  </a:lnTo>
                  <a:lnTo>
                    <a:pt x="9" y="270"/>
                  </a:lnTo>
                  <a:lnTo>
                    <a:pt x="12" y="273"/>
                  </a:lnTo>
                  <a:lnTo>
                    <a:pt x="18" y="276"/>
                  </a:lnTo>
                  <a:lnTo>
                    <a:pt x="18" y="276"/>
                  </a:lnTo>
                  <a:lnTo>
                    <a:pt x="14" y="281"/>
                  </a:lnTo>
                  <a:lnTo>
                    <a:pt x="13" y="285"/>
                  </a:lnTo>
                  <a:lnTo>
                    <a:pt x="12" y="291"/>
                  </a:lnTo>
                  <a:lnTo>
                    <a:pt x="13" y="296"/>
                  </a:lnTo>
                  <a:lnTo>
                    <a:pt x="13" y="296"/>
                  </a:lnTo>
                  <a:lnTo>
                    <a:pt x="17" y="302"/>
                  </a:lnTo>
                  <a:lnTo>
                    <a:pt x="20" y="305"/>
                  </a:lnTo>
                  <a:lnTo>
                    <a:pt x="25" y="309"/>
                  </a:lnTo>
                  <a:lnTo>
                    <a:pt x="30" y="310"/>
                  </a:lnTo>
                  <a:lnTo>
                    <a:pt x="30" y="310"/>
                  </a:lnTo>
                  <a:lnTo>
                    <a:pt x="27" y="315"/>
                  </a:lnTo>
                  <a:lnTo>
                    <a:pt x="27" y="321"/>
                  </a:lnTo>
                  <a:lnTo>
                    <a:pt x="27" y="326"/>
                  </a:lnTo>
                  <a:lnTo>
                    <a:pt x="30" y="331"/>
                  </a:lnTo>
                  <a:lnTo>
                    <a:pt x="30" y="331"/>
                  </a:lnTo>
                  <a:lnTo>
                    <a:pt x="33" y="336"/>
                  </a:lnTo>
                  <a:lnTo>
                    <a:pt x="38" y="339"/>
                  </a:lnTo>
                  <a:lnTo>
                    <a:pt x="43" y="341"/>
                  </a:lnTo>
                  <a:lnTo>
                    <a:pt x="49" y="342"/>
                  </a:lnTo>
                  <a:lnTo>
                    <a:pt x="49" y="342"/>
                  </a:lnTo>
                  <a:lnTo>
                    <a:pt x="47" y="348"/>
                  </a:lnTo>
                  <a:lnTo>
                    <a:pt x="47" y="352"/>
                  </a:lnTo>
                  <a:lnTo>
                    <a:pt x="49" y="358"/>
                  </a:lnTo>
                  <a:lnTo>
                    <a:pt x="52" y="363"/>
                  </a:lnTo>
                  <a:lnTo>
                    <a:pt x="52" y="363"/>
                  </a:lnTo>
                  <a:lnTo>
                    <a:pt x="56" y="367"/>
                  </a:lnTo>
                  <a:lnTo>
                    <a:pt x="62" y="369"/>
                  </a:lnTo>
                  <a:lnTo>
                    <a:pt x="66" y="370"/>
                  </a:lnTo>
                  <a:lnTo>
                    <a:pt x="72" y="370"/>
                  </a:lnTo>
                  <a:lnTo>
                    <a:pt x="72" y="370"/>
                  </a:lnTo>
                  <a:lnTo>
                    <a:pt x="72" y="376"/>
                  </a:lnTo>
                  <a:lnTo>
                    <a:pt x="73" y="381"/>
                  </a:lnTo>
                  <a:lnTo>
                    <a:pt x="76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90" y="395"/>
                  </a:lnTo>
                  <a:lnTo>
                    <a:pt x="95" y="395"/>
                  </a:lnTo>
                  <a:lnTo>
                    <a:pt x="100" y="394"/>
                  </a:lnTo>
                  <a:lnTo>
                    <a:pt x="100" y="394"/>
                  </a:lnTo>
                  <a:lnTo>
                    <a:pt x="100" y="400"/>
                  </a:lnTo>
                  <a:lnTo>
                    <a:pt x="103" y="404"/>
                  </a:lnTo>
                  <a:lnTo>
                    <a:pt x="106" y="409"/>
                  </a:lnTo>
                  <a:lnTo>
                    <a:pt x="111" y="413"/>
                  </a:lnTo>
                  <a:lnTo>
                    <a:pt x="111" y="413"/>
                  </a:lnTo>
                  <a:lnTo>
                    <a:pt x="116" y="414"/>
                  </a:lnTo>
                  <a:lnTo>
                    <a:pt x="122" y="415"/>
                  </a:lnTo>
                  <a:lnTo>
                    <a:pt x="126" y="414"/>
                  </a:lnTo>
                  <a:lnTo>
                    <a:pt x="132" y="411"/>
                  </a:lnTo>
                  <a:lnTo>
                    <a:pt x="132" y="411"/>
                  </a:lnTo>
                  <a:lnTo>
                    <a:pt x="133" y="417"/>
                  </a:lnTo>
                  <a:lnTo>
                    <a:pt x="137" y="422"/>
                  </a:lnTo>
                  <a:lnTo>
                    <a:pt x="140" y="425"/>
                  </a:lnTo>
                  <a:lnTo>
                    <a:pt x="145" y="428"/>
                  </a:lnTo>
                  <a:lnTo>
                    <a:pt x="145" y="428"/>
                  </a:lnTo>
                  <a:lnTo>
                    <a:pt x="151" y="429"/>
                  </a:lnTo>
                  <a:lnTo>
                    <a:pt x="157" y="429"/>
                  </a:lnTo>
                  <a:lnTo>
                    <a:pt x="162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3" y="438"/>
                  </a:lnTo>
                  <a:lnTo>
                    <a:pt x="183" y="438"/>
                  </a:lnTo>
                  <a:lnTo>
                    <a:pt x="189" y="438"/>
                  </a:lnTo>
                  <a:lnTo>
                    <a:pt x="194" y="437"/>
                  </a:lnTo>
                  <a:lnTo>
                    <a:pt x="198" y="435"/>
                  </a:lnTo>
                  <a:lnTo>
                    <a:pt x="203" y="431"/>
                  </a:lnTo>
                  <a:lnTo>
                    <a:pt x="203" y="431"/>
                  </a:lnTo>
                  <a:lnTo>
                    <a:pt x="206" y="435"/>
                  </a:lnTo>
                  <a:lnTo>
                    <a:pt x="210" y="438"/>
                  </a:lnTo>
                  <a:lnTo>
                    <a:pt x="215" y="441"/>
                  </a:lnTo>
                  <a:lnTo>
                    <a:pt x="221" y="442"/>
                  </a:lnTo>
                  <a:lnTo>
                    <a:pt x="221" y="442"/>
                  </a:lnTo>
                  <a:lnTo>
                    <a:pt x="227" y="441"/>
                  </a:lnTo>
                  <a:lnTo>
                    <a:pt x="231" y="438"/>
                  </a:lnTo>
                  <a:lnTo>
                    <a:pt x="236" y="435"/>
                  </a:lnTo>
                  <a:lnTo>
                    <a:pt x="239" y="431"/>
                  </a:lnTo>
                  <a:lnTo>
                    <a:pt x="239" y="431"/>
                  </a:lnTo>
                  <a:lnTo>
                    <a:pt x="243" y="435"/>
                  </a:lnTo>
                  <a:lnTo>
                    <a:pt x="248" y="437"/>
                  </a:lnTo>
                  <a:lnTo>
                    <a:pt x="254" y="438"/>
                  </a:lnTo>
                  <a:lnTo>
                    <a:pt x="260" y="438"/>
                  </a:lnTo>
                  <a:lnTo>
                    <a:pt x="260" y="438"/>
                  </a:lnTo>
                  <a:lnTo>
                    <a:pt x="264" y="436"/>
                  </a:lnTo>
                  <a:lnTo>
                    <a:pt x="269" y="434"/>
                  </a:lnTo>
                  <a:lnTo>
                    <a:pt x="272" y="429"/>
                  </a:lnTo>
                  <a:lnTo>
                    <a:pt x="276" y="424"/>
                  </a:lnTo>
                  <a:lnTo>
                    <a:pt x="276" y="424"/>
                  </a:lnTo>
                  <a:lnTo>
                    <a:pt x="280" y="428"/>
                  </a:lnTo>
                  <a:lnTo>
                    <a:pt x="285" y="429"/>
                  </a:lnTo>
                  <a:lnTo>
                    <a:pt x="291" y="429"/>
                  </a:lnTo>
                  <a:lnTo>
                    <a:pt x="296" y="428"/>
                  </a:lnTo>
                  <a:lnTo>
                    <a:pt x="296" y="428"/>
                  </a:lnTo>
                  <a:lnTo>
                    <a:pt x="302" y="425"/>
                  </a:lnTo>
                  <a:lnTo>
                    <a:pt x="305" y="422"/>
                  </a:lnTo>
                  <a:lnTo>
                    <a:pt x="308" y="417"/>
                  </a:lnTo>
                  <a:lnTo>
                    <a:pt x="310" y="411"/>
                  </a:lnTo>
                  <a:lnTo>
                    <a:pt x="310" y="411"/>
                  </a:lnTo>
                  <a:lnTo>
                    <a:pt x="315" y="414"/>
                  </a:lnTo>
                  <a:lnTo>
                    <a:pt x="321" y="415"/>
                  </a:lnTo>
                  <a:lnTo>
                    <a:pt x="326" y="414"/>
                  </a:lnTo>
                  <a:lnTo>
                    <a:pt x="331" y="413"/>
                  </a:lnTo>
                  <a:lnTo>
                    <a:pt x="331" y="413"/>
                  </a:lnTo>
                  <a:lnTo>
                    <a:pt x="336" y="409"/>
                  </a:lnTo>
                  <a:lnTo>
                    <a:pt x="340" y="404"/>
                  </a:lnTo>
                  <a:lnTo>
                    <a:pt x="341" y="400"/>
                  </a:lnTo>
                  <a:lnTo>
                    <a:pt x="342" y="394"/>
                  </a:lnTo>
                  <a:lnTo>
                    <a:pt x="342" y="394"/>
                  </a:lnTo>
                  <a:lnTo>
                    <a:pt x="347" y="395"/>
                  </a:lnTo>
                  <a:lnTo>
                    <a:pt x="353" y="395"/>
                  </a:lnTo>
                  <a:lnTo>
                    <a:pt x="359" y="392"/>
                  </a:lnTo>
                  <a:lnTo>
                    <a:pt x="363" y="390"/>
                  </a:lnTo>
                  <a:lnTo>
                    <a:pt x="363" y="390"/>
                  </a:lnTo>
                  <a:lnTo>
                    <a:pt x="367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70" y="370"/>
                  </a:lnTo>
                  <a:lnTo>
                    <a:pt x="370" y="370"/>
                  </a:lnTo>
                  <a:lnTo>
                    <a:pt x="375" y="370"/>
                  </a:lnTo>
                  <a:lnTo>
                    <a:pt x="381" y="369"/>
                  </a:lnTo>
                  <a:lnTo>
                    <a:pt x="386" y="367"/>
                  </a:lnTo>
                  <a:lnTo>
                    <a:pt x="390" y="363"/>
                  </a:lnTo>
                  <a:lnTo>
                    <a:pt x="390" y="363"/>
                  </a:lnTo>
                  <a:lnTo>
                    <a:pt x="393" y="358"/>
                  </a:lnTo>
                  <a:lnTo>
                    <a:pt x="395" y="352"/>
                  </a:lnTo>
                  <a:lnTo>
                    <a:pt x="395" y="348"/>
                  </a:lnTo>
                  <a:lnTo>
                    <a:pt x="394" y="342"/>
                  </a:lnTo>
                  <a:lnTo>
                    <a:pt x="394" y="342"/>
                  </a:lnTo>
                  <a:lnTo>
                    <a:pt x="399" y="341"/>
                  </a:lnTo>
                  <a:lnTo>
                    <a:pt x="404" y="339"/>
                  </a:lnTo>
                  <a:lnTo>
                    <a:pt x="408" y="336"/>
                  </a:lnTo>
                  <a:lnTo>
                    <a:pt x="412" y="331"/>
                  </a:lnTo>
                  <a:lnTo>
                    <a:pt x="412" y="331"/>
                  </a:lnTo>
                  <a:lnTo>
                    <a:pt x="414" y="326"/>
                  </a:lnTo>
                  <a:lnTo>
                    <a:pt x="415" y="321"/>
                  </a:lnTo>
                  <a:lnTo>
                    <a:pt x="414" y="315"/>
                  </a:lnTo>
                  <a:lnTo>
                    <a:pt x="412" y="310"/>
                  </a:lnTo>
                  <a:lnTo>
                    <a:pt x="412" y="310"/>
                  </a:lnTo>
                  <a:lnTo>
                    <a:pt x="417" y="309"/>
                  </a:lnTo>
                  <a:lnTo>
                    <a:pt x="422" y="305"/>
                  </a:lnTo>
                  <a:lnTo>
                    <a:pt x="426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9" y="291"/>
                  </a:lnTo>
                  <a:lnTo>
                    <a:pt x="429" y="285"/>
                  </a:lnTo>
                  <a:lnTo>
                    <a:pt x="428" y="281"/>
                  </a:lnTo>
                  <a:lnTo>
                    <a:pt x="425" y="276"/>
                  </a:lnTo>
                  <a:lnTo>
                    <a:pt x="425" y="276"/>
                  </a:lnTo>
                  <a:lnTo>
                    <a:pt x="429" y="273"/>
                  </a:lnTo>
                  <a:lnTo>
                    <a:pt x="434" y="269"/>
                  </a:lnTo>
                  <a:lnTo>
                    <a:pt x="436" y="265"/>
                  </a:lnTo>
                  <a:lnTo>
                    <a:pt x="439" y="259"/>
                  </a:lnTo>
                  <a:lnTo>
                    <a:pt x="439" y="259"/>
                  </a:lnTo>
                  <a:lnTo>
                    <a:pt x="439" y="253"/>
                  </a:lnTo>
                  <a:lnTo>
                    <a:pt x="437" y="249"/>
                  </a:lnTo>
                  <a:lnTo>
                    <a:pt x="435" y="243"/>
                  </a:lnTo>
                  <a:lnTo>
                    <a:pt x="430" y="239"/>
                  </a:lnTo>
                  <a:lnTo>
                    <a:pt x="430" y="239"/>
                  </a:lnTo>
                  <a:close/>
                </a:path>
              </a:pathLst>
            </a:custGeom>
            <a:solidFill>
              <a:srgbClr val="9680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endParaRPr>
            </a:p>
          </p:txBody>
        </p:sp>
        <p:sp>
          <p:nvSpPr>
            <p:cNvPr id="66" name="Freeform 22"/>
            <p:cNvSpPr>
              <a:spLocks/>
            </p:cNvSpPr>
            <p:nvPr userDrawn="1"/>
          </p:nvSpPr>
          <p:spPr bwMode="auto">
            <a:xfrm>
              <a:off x="7912376" y="2815967"/>
              <a:ext cx="468405" cy="470845"/>
            </a:xfrm>
            <a:custGeom>
              <a:avLst/>
              <a:gdLst>
                <a:gd name="T0" fmla="*/ 385 w 385"/>
                <a:gd name="T1" fmla="*/ 192 h 386"/>
                <a:gd name="T2" fmla="*/ 381 w 385"/>
                <a:gd name="T3" fmla="*/ 231 h 386"/>
                <a:gd name="T4" fmla="*/ 370 w 385"/>
                <a:gd name="T5" fmla="*/ 268 h 386"/>
                <a:gd name="T6" fmla="*/ 352 w 385"/>
                <a:gd name="T7" fmla="*/ 301 h 386"/>
                <a:gd name="T8" fmla="*/ 328 w 385"/>
                <a:gd name="T9" fmla="*/ 329 h 386"/>
                <a:gd name="T10" fmla="*/ 300 w 385"/>
                <a:gd name="T11" fmla="*/ 353 h 386"/>
                <a:gd name="T12" fmla="*/ 267 w 385"/>
                <a:gd name="T13" fmla="*/ 370 h 386"/>
                <a:gd name="T14" fmla="*/ 231 w 385"/>
                <a:gd name="T15" fmla="*/ 382 h 386"/>
                <a:gd name="T16" fmla="*/ 192 w 385"/>
                <a:gd name="T17" fmla="*/ 386 h 386"/>
                <a:gd name="T18" fmla="*/ 173 w 385"/>
                <a:gd name="T19" fmla="*/ 385 h 386"/>
                <a:gd name="T20" fmla="*/ 135 w 385"/>
                <a:gd name="T21" fmla="*/ 377 h 386"/>
                <a:gd name="T22" fmla="*/ 100 w 385"/>
                <a:gd name="T23" fmla="*/ 362 h 386"/>
                <a:gd name="T24" fmla="*/ 69 w 385"/>
                <a:gd name="T25" fmla="*/ 342 h 386"/>
                <a:gd name="T26" fmla="*/ 43 w 385"/>
                <a:gd name="T27" fmla="*/ 315 h 386"/>
                <a:gd name="T28" fmla="*/ 22 w 385"/>
                <a:gd name="T29" fmla="*/ 284 h 386"/>
                <a:gd name="T30" fmla="*/ 8 w 385"/>
                <a:gd name="T31" fmla="*/ 250 h 386"/>
                <a:gd name="T32" fmla="*/ 1 w 385"/>
                <a:gd name="T33" fmla="*/ 212 h 386"/>
                <a:gd name="T34" fmla="*/ 0 w 385"/>
                <a:gd name="T35" fmla="*/ 192 h 386"/>
                <a:gd name="T36" fmla="*/ 3 w 385"/>
                <a:gd name="T37" fmla="*/ 154 h 386"/>
                <a:gd name="T38" fmla="*/ 15 w 385"/>
                <a:gd name="T39" fmla="*/ 118 h 386"/>
                <a:gd name="T40" fmla="*/ 33 w 385"/>
                <a:gd name="T41" fmla="*/ 85 h 386"/>
                <a:gd name="T42" fmla="*/ 56 w 385"/>
                <a:gd name="T43" fmla="*/ 57 h 386"/>
                <a:gd name="T44" fmla="*/ 84 w 385"/>
                <a:gd name="T45" fmla="*/ 33 h 386"/>
                <a:gd name="T46" fmla="*/ 117 w 385"/>
                <a:gd name="T47" fmla="*/ 16 h 386"/>
                <a:gd name="T48" fmla="*/ 153 w 385"/>
                <a:gd name="T49" fmla="*/ 4 h 386"/>
                <a:gd name="T50" fmla="*/ 192 w 385"/>
                <a:gd name="T51" fmla="*/ 0 h 386"/>
                <a:gd name="T52" fmla="*/ 212 w 385"/>
                <a:gd name="T53" fmla="*/ 1 h 386"/>
                <a:gd name="T54" fmla="*/ 249 w 385"/>
                <a:gd name="T55" fmla="*/ 9 h 386"/>
                <a:gd name="T56" fmla="*/ 284 w 385"/>
                <a:gd name="T57" fmla="*/ 24 h 386"/>
                <a:gd name="T58" fmla="*/ 314 w 385"/>
                <a:gd name="T59" fmla="*/ 44 h 386"/>
                <a:gd name="T60" fmla="*/ 341 w 385"/>
                <a:gd name="T61" fmla="*/ 70 h 386"/>
                <a:gd name="T62" fmla="*/ 361 w 385"/>
                <a:gd name="T63" fmla="*/ 100 h 386"/>
                <a:gd name="T64" fmla="*/ 377 w 385"/>
                <a:gd name="T65" fmla="*/ 136 h 386"/>
                <a:gd name="T66" fmla="*/ 384 w 385"/>
                <a:gd name="T67" fmla="*/ 174 h 386"/>
                <a:gd name="T68" fmla="*/ 385 w 385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5" h="386">
                  <a:moveTo>
                    <a:pt x="385" y="192"/>
                  </a:moveTo>
                  <a:lnTo>
                    <a:pt x="385" y="192"/>
                  </a:lnTo>
                  <a:lnTo>
                    <a:pt x="384" y="212"/>
                  </a:lnTo>
                  <a:lnTo>
                    <a:pt x="381" y="231"/>
                  </a:lnTo>
                  <a:lnTo>
                    <a:pt x="377" y="250"/>
                  </a:lnTo>
                  <a:lnTo>
                    <a:pt x="370" y="268"/>
                  </a:lnTo>
                  <a:lnTo>
                    <a:pt x="361" y="284"/>
                  </a:lnTo>
                  <a:lnTo>
                    <a:pt x="352" y="301"/>
                  </a:lnTo>
                  <a:lnTo>
                    <a:pt x="341" y="315"/>
                  </a:lnTo>
                  <a:lnTo>
                    <a:pt x="328" y="329"/>
                  </a:lnTo>
                  <a:lnTo>
                    <a:pt x="314" y="342"/>
                  </a:lnTo>
                  <a:lnTo>
                    <a:pt x="300" y="353"/>
                  </a:lnTo>
                  <a:lnTo>
                    <a:pt x="284" y="362"/>
                  </a:lnTo>
                  <a:lnTo>
                    <a:pt x="267" y="370"/>
                  </a:lnTo>
                  <a:lnTo>
                    <a:pt x="249" y="377"/>
                  </a:lnTo>
                  <a:lnTo>
                    <a:pt x="231" y="382"/>
                  </a:lnTo>
                  <a:lnTo>
                    <a:pt x="212" y="385"/>
                  </a:lnTo>
                  <a:lnTo>
                    <a:pt x="192" y="386"/>
                  </a:lnTo>
                  <a:lnTo>
                    <a:pt x="192" y="386"/>
                  </a:lnTo>
                  <a:lnTo>
                    <a:pt x="173" y="385"/>
                  </a:lnTo>
                  <a:lnTo>
                    <a:pt x="153" y="382"/>
                  </a:lnTo>
                  <a:lnTo>
                    <a:pt x="135" y="377"/>
                  </a:lnTo>
                  <a:lnTo>
                    <a:pt x="117" y="370"/>
                  </a:lnTo>
                  <a:lnTo>
                    <a:pt x="100" y="362"/>
                  </a:lnTo>
                  <a:lnTo>
                    <a:pt x="84" y="353"/>
                  </a:lnTo>
                  <a:lnTo>
                    <a:pt x="69" y="342"/>
                  </a:lnTo>
                  <a:lnTo>
                    <a:pt x="56" y="329"/>
                  </a:lnTo>
                  <a:lnTo>
                    <a:pt x="43" y="315"/>
                  </a:lnTo>
                  <a:lnTo>
                    <a:pt x="33" y="301"/>
                  </a:lnTo>
                  <a:lnTo>
                    <a:pt x="22" y="284"/>
                  </a:lnTo>
                  <a:lnTo>
                    <a:pt x="15" y="268"/>
                  </a:lnTo>
                  <a:lnTo>
                    <a:pt x="8" y="250"/>
                  </a:lnTo>
                  <a:lnTo>
                    <a:pt x="3" y="231"/>
                  </a:lnTo>
                  <a:lnTo>
                    <a:pt x="1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1" y="174"/>
                  </a:lnTo>
                  <a:lnTo>
                    <a:pt x="3" y="154"/>
                  </a:lnTo>
                  <a:lnTo>
                    <a:pt x="8" y="136"/>
                  </a:lnTo>
                  <a:lnTo>
                    <a:pt x="15" y="118"/>
                  </a:lnTo>
                  <a:lnTo>
                    <a:pt x="22" y="100"/>
                  </a:lnTo>
                  <a:lnTo>
                    <a:pt x="33" y="85"/>
                  </a:lnTo>
                  <a:lnTo>
                    <a:pt x="43" y="70"/>
                  </a:lnTo>
                  <a:lnTo>
                    <a:pt x="56" y="57"/>
                  </a:lnTo>
                  <a:lnTo>
                    <a:pt x="69" y="44"/>
                  </a:lnTo>
                  <a:lnTo>
                    <a:pt x="84" y="33"/>
                  </a:lnTo>
                  <a:lnTo>
                    <a:pt x="100" y="24"/>
                  </a:lnTo>
                  <a:lnTo>
                    <a:pt x="117" y="16"/>
                  </a:lnTo>
                  <a:lnTo>
                    <a:pt x="135" y="9"/>
                  </a:lnTo>
                  <a:lnTo>
                    <a:pt x="153" y="4"/>
                  </a:lnTo>
                  <a:lnTo>
                    <a:pt x="173" y="1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12" y="1"/>
                  </a:lnTo>
                  <a:lnTo>
                    <a:pt x="231" y="4"/>
                  </a:lnTo>
                  <a:lnTo>
                    <a:pt x="249" y="9"/>
                  </a:lnTo>
                  <a:lnTo>
                    <a:pt x="267" y="16"/>
                  </a:lnTo>
                  <a:lnTo>
                    <a:pt x="284" y="24"/>
                  </a:lnTo>
                  <a:lnTo>
                    <a:pt x="300" y="33"/>
                  </a:lnTo>
                  <a:lnTo>
                    <a:pt x="314" y="44"/>
                  </a:lnTo>
                  <a:lnTo>
                    <a:pt x="328" y="57"/>
                  </a:lnTo>
                  <a:lnTo>
                    <a:pt x="341" y="70"/>
                  </a:lnTo>
                  <a:lnTo>
                    <a:pt x="352" y="85"/>
                  </a:lnTo>
                  <a:lnTo>
                    <a:pt x="361" y="100"/>
                  </a:lnTo>
                  <a:lnTo>
                    <a:pt x="370" y="118"/>
                  </a:lnTo>
                  <a:lnTo>
                    <a:pt x="377" y="136"/>
                  </a:lnTo>
                  <a:lnTo>
                    <a:pt x="381" y="154"/>
                  </a:lnTo>
                  <a:lnTo>
                    <a:pt x="384" y="174"/>
                  </a:lnTo>
                  <a:lnTo>
                    <a:pt x="385" y="192"/>
                  </a:lnTo>
                  <a:lnTo>
                    <a:pt x="385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endParaRPr>
            </a:p>
          </p:txBody>
        </p:sp>
        <p:sp>
          <p:nvSpPr>
            <p:cNvPr id="67" name="Freeform 6"/>
            <p:cNvSpPr>
              <a:spLocks noEditPoints="1"/>
            </p:cNvSpPr>
            <p:nvPr/>
          </p:nvSpPr>
          <p:spPr bwMode="auto">
            <a:xfrm>
              <a:off x="8055914" y="2919370"/>
              <a:ext cx="181328" cy="264039"/>
            </a:xfrm>
            <a:custGeom>
              <a:avLst/>
              <a:gdLst>
                <a:gd name="T0" fmla="*/ 62 w 342"/>
                <a:gd name="T1" fmla="*/ 0 h 498"/>
                <a:gd name="T2" fmla="*/ 50 w 342"/>
                <a:gd name="T3" fmla="*/ 2 h 498"/>
                <a:gd name="T4" fmla="*/ 28 w 342"/>
                <a:gd name="T5" fmla="*/ 12 h 498"/>
                <a:gd name="T6" fmla="*/ 12 w 342"/>
                <a:gd name="T7" fmla="*/ 28 h 498"/>
                <a:gd name="T8" fmla="*/ 2 w 342"/>
                <a:gd name="T9" fmla="*/ 50 h 498"/>
                <a:gd name="T10" fmla="*/ 0 w 342"/>
                <a:gd name="T11" fmla="*/ 436 h 498"/>
                <a:gd name="T12" fmla="*/ 2 w 342"/>
                <a:gd name="T13" fmla="*/ 448 h 498"/>
                <a:gd name="T14" fmla="*/ 12 w 342"/>
                <a:gd name="T15" fmla="*/ 472 h 498"/>
                <a:gd name="T16" fmla="*/ 28 w 342"/>
                <a:gd name="T17" fmla="*/ 488 h 498"/>
                <a:gd name="T18" fmla="*/ 50 w 342"/>
                <a:gd name="T19" fmla="*/ 498 h 498"/>
                <a:gd name="T20" fmla="*/ 280 w 342"/>
                <a:gd name="T21" fmla="*/ 498 h 498"/>
                <a:gd name="T22" fmla="*/ 294 w 342"/>
                <a:gd name="T23" fmla="*/ 498 h 498"/>
                <a:gd name="T24" fmla="*/ 316 w 342"/>
                <a:gd name="T25" fmla="*/ 488 h 498"/>
                <a:gd name="T26" fmla="*/ 332 w 342"/>
                <a:gd name="T27" fmla="*/ 472 h 498"/>
                <a:gd name="T28" fmla="*/ 342 w 342"/>
                <a:gd name="T29" fmla="*/ 448 h 498"/>
                <a:gd name="T30" fmla="*/ 342 w 342"/>
                <a:gd name="T31" fmla="*/ 62 h 498"/>
                <a:gd name="T32" fmla="*/ 342 w 342"/>
                <a:gd name="T33" fmla="*/ 50 h 498"/>
                <a:gd name="T34" fmla="*/ 332 w 342"/>
                <a:gd name="T35" fmla="*/ 28 h 498"/>
                <a:gd name="T36" fmla="*/ 316 w 342"/>
                <a:gd name="T37" fmla="*/ 12 h 498"/>
                <a:gd name="T38" fmla="*/ 294 w 342"/>
                <a:gd name="T39" fmla="*/ 2 h 498"/>
                <a:gd name="T40" fmla="*/ 280 w 342"/>
                <a:gd name="T41" fmla="*/ 0 h 498"/>
                <a:gd name="T42" fmla="*/ 218 w 342"/>
                <a:gd name="T43" fmla="*/ 32 h 498"/>
                <a:gd name="T44" fmla="*/ 224 w 342"/>
                <a:gd name="T45" fmla="*/ 32 h 498"/>
                <a:gd name="T46" fmla="*/ 232 w 342"/>
                <a:gd name="T47" fmla="*/ 42 h 498"/>
                <a:gd name="T48" fmla="*/ 234 w 342"/>
                <a:gd name="T49" fmla="*/ 48 h 498"/>
                <a:gd name="T50" fmla="*/ 230 w 342"/>
                <a:gd name="T51" fmla="*/ 58 h 498"/>
                <a:gd name="T52" fmla="*/ 218 w 342"/>
                <a:gd name="T53" fmla="*/ 62 h 498"/>
                <a:gd name="T54" fmla="*/ 124 w 342"/>
                <a:gd name="T55" fmla="*/ 62 h 498"/>
                <a:gd name="T56" fmla="*/ 114 w 342"/>
                <a:gd name="T57" fmla="*/ 58 h 498"/>
                <a:gd name="T58" fmla="*/ 110 w 342"/>
                <a:gd name="T59" fmla="*/ 48 h 498"/>
                <a:gd name="T60" fmla="*/ 110 w 342"/>
                <a:gd name="T61" fmla="*/ 42 h 498"/>
                <a:gd name="T62" fmla="*/ 118 w 342"/>
                <a:gd name="T63" fmla="*/ 32 h 498"/>
                <a:gd name="T64" fmla="*/ 124 w 342"/>
                <a:gd name="T65" fmla="*/ 32 h 498"/>
                <a:gd name="T66" fmla="*/ 172 w 342"/>
                <a:gd name="T67" fmla="*/ 476 h 498"/>
                <a:gd name="T68" fmla="*/ 154 w 342"/>
                <a:gd name="T69" fmla="*/ 470 h 498"/>
                <a:gd name="T70" fmla="*/ 148 w 342"/>
                <a:gd name="T71" fmla="*/ 452 h 498"/>
                <a:gd name="T72" fmla="*/ 150 w 342"/>
                <a:gd name="T73" fmla="*/ 442 h 498"/>
                <a:gd name="T74" fmla="*/ 162 w 342"/>
                <a:gd name="T75" fmla="*/ 430 h 498"/>
                <a:gd name="T76" fmla="*/ 172 w 342"/>
                <a:gd name="T77" fmla="*/ 428 h 498"/>
                <a:gd name="T78" fmla="*/ 188 w 342"/>
                <a:gd name="T79" fmla="*/ 434 h 498"/>
                <a:gd name="T80" fmla="*/ 196 w 342"/>
                <a:gd name="T81" fmla="*/ 452 h 498"/>
                <a:gd name="T82" fmla="*/ 194 w 342"/>
                <a:gd name="T83" fmla="*/ 462 h 498"/>
                <a:gd name="T84" fmla="*/ 182 w 342"/>
                <a:gd name="T85" fmla="*/ 474 h 498"/>
                <a:gd name="T86" fmla="*/ 172 w 342"/>
                <a:gd name="T87" fmla="*/ 476 h 498"/>
                <a:gd name="T88" fmla="*/ 62 w 342"/>
                <a:gd name="T89" fmla="*/ 406 h 498"/>
                <a:gd name="T90" fmla="*/ 280 w 342"/>
                <a:gd name="T91" fmla="*/ 94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42" h="498">
                  <a:moveTo>
                    <a:pt x="280" y="0"/>
                  </a:moveTo>
                  <a:lnTo>
                    <a:pt x="62" y="0"/>
                  </a:lnTo>
                  <a:lnTo>
                    <a:pt x="62" y="0"/>
                  </a:lnTo>
                  <a:lnTo>
                    <a:pt x="50" y="2"/>
                  </a:lnTo>
                  <a:lnTo>
                    <a:pt x="38" y="6"/>
                  </a:lnTo>
                  <a:lnTo>
                    <a:pt x="28" y="12"/>
                  </a:lnTo>
                  <a:lnTo>
                    <a:pt x="18" y="18"/>
                  </a:lnTo>
                  <a:lnTo>
                    <a:pt x="12" y="28"/>
                  </a:lnTo>
                  <a:lnTo>
                    <a:pt x="6" y="38"/>
                  </a:lnTo>
                  <a:lnTo>
                    <a:pt x="2" y="50"/>
                  </a:lnTo>
                  <a:lnTo>
                    <a:pt x="0" y="62"/>
                  </a:lnTo>
                  <a:lnTo>
                    <a:pt x="0" y="436"/>
                  </a:lnTo>
                  <a:lnTo>
                    <a:pt x="0" y="436"/>
                  </a:lnTo>
                  <a:lnTo>
                    <a:pt x="2" y="448"/>
                  </a:lnTo>
                  <a:lnTo>
                    <a:pt x="6" y="460"/>
                  </a:lnTo>
                  <a:lnTo>
                    <a:pt x="12" y="472"/>
                  </a:lnTo>
                  <a:lnTo>
                    <a:pt x="18" y="480"/>
                  </a:lnTo>
                  <a:lnTo>
                    <a:pt x="28" y="488"/>
                  </a:lnTo>
                  <a:lnTo>
                    <a:pt x="38" y="494"/>
                  </a:lnTo>
                  <a:lnTo>
                    <a:pt x="50" y="498"/>
                  </a:lnTo>
                  <a:lnTo>
                    <a:pt x="62" y="498"/>
                  </a:lnTo>
                  <a:lnTo>
                    <a:pt x="280" y="498"/>
                  </a:lnTo>
                  <a:lnTo>
                    <a:pt x="280" y="498"/>
                  </a:lnTo>
                  <a:lnTo>
                    <a:pt x="294" y="498"/>
                  </a:lnTo>
                  <a:lnTo>
                    <a:pt x="304" y="494"/>
                  </a:lnTo>
                  <a:lnTo>
                    <a:pt x="316" y="488"/>
                  </a:lnTo>
                  <a:lnTo>
                    <a:pt x="324" y="480"/>
                  </a:lnTo>
                  <a:lnTo>
                    <a:pt x="332" y="472"/>
                  </a:lnTo>
                  <a:lnTo>
                    <a:pt x="338" y="460"/>
                  </a:lnTo>
                  <a:lnTo>
                    <a:pt x="342" y="448"/>
                  </a:lnTo>
                  <a:lnTo>
                    <a:pt x="342" y="436"/>
                  </a:lnTo>
                  <a:lnTo>
                    <a:pt x="342" y="62"/>
                  </a:lnTo>
                  <a:lnTo>
                    <a:pt x="342" y="62"/>
                  </a:lnTo>
                  <a:lnTo>
                    <a:pt x="342" y="50"/>
                  </a:lnTo>
                  <a:lnTo>
                    <a:pt x="338" y="38"/>
                  </a:lnTo>
                  <a:lnTo>
                    <a:pt x="332" y="28"/>
                  </a:lnTo>
                  <a:lnTo>
                    <a:pt x="324" y="18"/>
                  </a:lnTo>
                  <a:lnTo>
                    <a:pt x="316" y="12"/>
                  </a:lnTo>
                  <a:lnTo>
                    <a:pt x="304" y="6"/>
                  </a:lnTo>
                  <a:lnTo>
                    <a:pt x="294" y="2"/>
                  </a:lnTo>
                  <a:lnTo>
                    <a:pt x="280" y="0"/>
                  </a:lnTo>
                  <a:lnTo>
                    <a:pt x="280" y="0"/>
                  </a:lnTo>
                  <a:close/>
                  <a:moveTo>
                    <a:pt x="124" y="32"/>
                  </a:moveTo>
                  <a:lnTo>
                    <a:pt x="218" y="32"/>
                  </a:lnTo>
                  <a:lnTo>
                    <a:pt x="218" y="32"/>
                  </a:lnTo>
                  <a:lnTo>
                    <a:pt x="224" y="32"/>
                  </a:lnTo>
                  <a:lnTo>
                    <a:pt x="230" y="36"/>
                  </a:lnTo>
                  <a:lnTo>
                    <a:pt x="232" y="42"/>
                  </a:lnTo>
                  <a:lnTo>
                    <a:pt x="234" y="48"/>
                  </a:lnTo>
                  <a:lnTo>
                    <a:pt x="234" y="48"/>
                  </a:lnTo>
                  <a:lnTo>
                    <a:pt x="232" y="54"/>
                  </a:lnTo>
                  <a:lnTo>
                    <a:pt x="230" y="58"/>
                  </a:lnTo>
                  <a:lnTo>
                    <a:pt x="224" y="62"/>
                  </a:lnTo>
                  <a:lnTo>
                    <a:pt x="218" y="62"/>
                  </a:lnTo>
                  <a:lnTo>
                    <a:pt x="124" y="62"/>
                  </a:lnTo>
                  <a:lnTo>
                    <a:pt x="124" y="62"/>
                  </a:lnTo>
                  <a:lnTo>
                    <a:pt x="118" y="62"/>
                  </a:lnTo>
                  <a:lnTo>
                    <a:pt x="114" y="58"/>
                  </a:lnTo>
                  <a:lnTo>
                    <a:pt x="110" y="54"/>
                  </a:lnTo>
                  <a:lnTo>
                    <a:pt x="110" y="48"/>
                  </a:lnTo>
                  <a:lnTo>
                    <a:pt x="110" y="48"/>
                  </a:lnTo>
                  <a:lnTo>
                    <a:pt x="110" y="42"/>
                  </a:lnTo>
                  <a:lnTo>
                    <a:pt x="114" y="36"/>
                  </a:lnTo>
                  <a:lnTo>
                    <a:pt x="118" y="32"/>
                  </a:lnTo>
                  <a:lnTo>
                    <a:pt x="124" y="32"/>
                  </a:lnTo>
                  <a:lnTo>
                    <a:pt x="124" y="32"/>
                  </a:lnTo>
                  <a:close/>
                  <a:moveTo>
                    <a:pt x="172" y="476"/>
                  </a:moveTo>
                  <a:lnTo>
                    <a:pt x="172" y="476"/>
                  </a:lnTo>
                  <a:lnTo>
                    <a:pt x="162" y="474"/>
                  </a:lnTo>
                  <a:lnTo>
                    <a:pt x="154" y="470"/>
                  </a:lnTo>
                  <a:lnTo>
                    <a:pt x="150" y="462"/>
                  </a:lnTo>
                  <a:lnTo>
                    <a:pt x="148" y="452"/>
                  </a:lnTo>
                  <a:lnTo>
                    <a:pt x="148" y="452"/>
                  </a:lnTo>
                  <a:lnTo>
                    <a:pt x="150" y="442"/>
                  </a:lnTo>
                  <a:lnTo>
                    <a:pt x="154" y="434"/>
                  </a:lnTo>
                  <a:lnTo>
                    <a:pt x="162" y="430"/>
                  </a:lnTo>
                  <a:lnTo>
                    <a:pt x="172" y="428"/>
                  </a:lnTo>
                  <a:lnTo>
                    <a:pt x="172" y="428"/>
                  </a:lnTo>
                  <a:lnTo>
                    <a:pt x="182" y="430"/>
                  </a:lnTo>
                  <a:lnTo>
                    <a:pt x="188" y="434"/>
                  </a:lnTo>
                  <a:lnTo>
                    <a:pt x="194" y="442"/>
                  </a:lnTo>
                  <a:lnTo>
                    <a:pt x="196" y="452"/>
                  </a:lnTo>
                  <a:lnTo>
                    <a:pt x="196" y="452"/>
                  </a:lnTo>
                  <a:lnTo>
                    <a:pt x="194" y="462"/>
                  </a:lnTo>
                  <a:lnTo>
                    <a:pt x="188" y="470"/>
                  </a:lnTo>
                  <a:lnTo>
                    <a:pt x="182" y="474"/>
                  </a:lnTo>
                  <a:lnTo>
                    <a:pt x="172" y="476"/>
                  </a:lnTo>
                  <a:lnTo>
                    <a:pt x="172" y="476"/>
                  </a:lnTo>
                  <a:close/>
                  <a:moveTo>
                    <a:pt x="280" y="406"/>
                  </a:moveTo>
                  <a:lnTo>
                    <a:pt x="62" y="406"/>
                  </a:lnTo>
                  <a:lnTo>
                    <a:pt x="62" y="94"/>
                  </a:lnTo>
                  <a:lnTo>
                    <a:pt x="280" y="94"/>
                  </a:lnTo>
                  <a:lnTo>
                    <a:pt x="280" y="4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endParaRPr>
            </a:p>
          </p:txBody>
        </p:sp>
      </p:grpSp>
      <p:grpSp>
        <p:nvGrpSpPr>
          <p:cNvPr id="68" name="그룹 67"/>
          <p:cNvGrpSpPr/>
          <p:nvPr userDrawn="1"/>
        </p:nvGrpSpPr>
        <p:grpSpPr>
          <a:xfrm>
            <a:off x="4714757" y="3066723"/>
            <a:ext cx="715619" cy="539154"/>
            <a:chOff x="5580112" y="2781812"/>
            <a:chExt cx="536714" cy="539154"/>
          </a:xfrm>
        </p:grpSpPr>
        <p:sp>
          <p:nvSpPr>
            <p:cNvPr id="69" name="Freeform 5"/>
            <p:cNvSpPr>
              <a:spLocks/>
            </p:cNvSpPr>
            <p:nvPr userDrawn="1"/>
          </p:nvSpPr>
          <p:spPr bwMode="auto">
            <a:xfrm>
              <a:off x="5580112" y="2781812"/>
              <a:ext cx="536714" cy="539154"/>
            </a:xfrm>
            <a:custGeom>
              <a:avLst/>
              <a:gdLst>
                <a:gd name="T0" fmla="*/ 441 w 441"/>
                <a:gd name="T1" fmla="*/ 220 h 442"/>
                <a:gd name="T2" fmla="*/ 430 w 441"/>
                <a:gd name="T3" fmla="*/ 203 h 442"/>
                <a:gd name="T4" fmla="*/ 436 w 441"/>
                <a:gd name="T5" fmla="*/ 177 h 442"/>
                <a:gd name="T6" fmla="*/ 429 w 441"/>
                <a:gd name="T7" fmla="*/ 157 h 442"/>
                <a:gd name="T8" fmla="*/ 417 w 441"/>
                <a:gd name="T9" fmla="*/ 133 h 442"/>
                <a:gd name="T10" fmla="*/ 411 w 441"/>
                <a:gd name="T11" fmla="*/ 111 h 442"/>
                <a:gd name="T12" fmla="*/ 394 w 441"/>
                <a:gd name="T13" fmla="*/ 100 h 442"/>
                <a:gd name="T14" fmla="*/ 385 w 441"/>
                <a:gd name="T15" fmla="*/ 75 h 442"/>
                <a:gd name="T16" fmla="*/ 369 w 441"/>
                <a:gd name="T17" fmla="*/ 61 h 442"/>
                <a:gd name="T18" fmla="*/ 347 w 441"/>
                <a:gd name="T19" fmla="*/ 47 h 442"/>
                <a:gd name="T20" fmla="*/ 331 w 441"/>
                <a:gd name="T21" fmla="*/ 29 h 442"/>
                <a:gd name="T22" fmla="*/ 310 w 441"/>
                <a:gd name="T23" fmla="*/ 29 h 442"/>
                <a:gd name="T24" fmla="*/ 290 w 441"/>
                <a:gd name="T25" fmla="*/ 12 h 442"/>
                <a:gd name="T26" fmla="*/ 269 w 441"/>
                <a:gd name="T27" fmla="*/ 8 h 442"/>
                <a:gd name="T28" fmla="*/ 243 w 441"/>
                <a:gd name="T29" fmla="*/ 7 h 442"/>
                <a:gd name="T30" fmla="*/ 220 w 441"/>
                <a:gd name="T31" fmla="*/ 0 h 442"/>
                <a:gd name="T32" fmla="*/ 203 w 441"/>
                <a:gd name="T33" fmla="*/ 11 h 442"/>
                <a:gd name="T34" fmla="*/ 177 w 441"/>
                <a:gd name="T35" fmla="*/ 6 h 442"/>
                <a:gd name="T36" fmla="*/ 157 w 441"/>
                <a:gd name="T37" fmla="*/ 13 h 442"/>
                <a:gd name="T38" fmla="*/ 133 w 441"/>
                <a:gd name="T39" fmla="*/ 25 h 442"/>
                <a:gd name="T40" fmla="*/ 111 w 441"/>
                <a:gd name="T41" fmla="*/ 29 h 442"/>
                <a:gd name="T42" fmla="*/ 100 w 441"/>
                <a:gd name="T43" fmla="*/ 48 h 442"/>
                <a:gd name="T44" fmla="*/ 76 w 441"/>
                <a:gd name="T45" fmla="*/ 57 h 442"/>
                <a:gd name="T46" fmla="*/ 61 w 441"/>
                <a:gd name="T47" fmla="*/ 73 h 442"/>
                <a:gd name="T48" fmla="*/ 47 w 441"/>
                <a:gd name="T49" fmla="*/ 94 h 442"/>
                <a:gd name="T50" fmla="*/ 30 w 441"/>
                <a:gd name="T51" fmla="*/ 111 h 442"/>
                <a:gd name="T52" fmla="*/ 30 w 441"/>
                <a:gd name="T53" fmla="*/ 132 h 442"/>
                <a:gd name="T54" fmla="*/ 12 w 441"/>
                <a:gd name="T55" fmla="*/ 151 h 442"/>
                <a:gd name="T56" fmla="*/ 8 w 441"/>
                <a:gd name="T57" fmla="*/ 172 h 442"/>
                <a:gd name="T58" fmla="*/ 7 w 441"/>
                <a:gd name="T59" fmla="*/ 198 h 442"/>
                <a:gd name="T60" fmla="*/ 0 w 441"/>
                <a:gd name="T61" fmla="*/ 220 h 442"/>
                <a:gd name="T62" fmla="*/ 11 w 441"/>
                <a:gd name="T63" fmla="*/ 239 h 442"/>
                <a:gd name="T64" fmla="*/ 5 w 441"/>
                <a:gd name="T65" fmla="*/ 265 h 442"/>
                <a:gd name="T66" fmla="*/ 12 w 441"/>
                <a:gd name="T67" fmla="*/ 285 h 442"/>
                <a:gd name="T68" fmla="*/ 25 w 441"/>
                <a:gd name="T69" fmla="*/ 309 h 442"/>
                <a:gd name="T70" fmla="*/ 30 w 441"/>
                <a:gd name="T71" fmla="*/ 331 h 442"/>
                <a:gd name="T72" fmla="*/ 48 w 441"/>
                <a:gd name="T73" fmla="*/ 342 h 442"/>
                <a:gd name="T74" fmla="*/ 55 w 441"/>
                <a:gd name="T75" fmla="*/ 367 h 442"/>
                <a:gd name="T76" fmla="*/ 72 w 441"/>
                <a:gd name="T77" fmla="*/ 381 h 442"/>
                <a:gd name="T78" fmla="*/ 94 w 441"/>
                <a:gd name="T79" fmla="*/ 395 h 442"/>
                <a:gd name="T80" fmla="*/ 111 w 441"/>
                <a:gd name="T81" fmla="*/ 413 h 442"/>
                <a:gd name="T82" fmla="*/ 132 w 441"/>
                <a:gd name="T83" fmla="*/ 411 h 442"/>
                <a:gd name="T84" fmla="*/ 151 w 441"/>
                <a:gd name="T85" fmla="*/ 429 h 442"/>
                <a:gd name="T86" fmla="*/ 172 w 441"/>
                <a:gd name="T87" fmla="*/ 434 h 442"/>
                <a:gd name="T88" fmla="*/ 198 w 441"/>
                <a:gd name="T89" fmla="*/ 435 h 442"/>
                <a:gd name="T90" fmla="*/ 220 w 441"/>
                <a:gd name="T91" fmla="*/ 442 h 442"/>
                <a:gd name="T92" fmla="*/ 239 w 441"/>
                <a:gd name="T93" fmla="*/ 431 h 442"/>
                <a:gd name="T94" fmla="*/ 264 w 441"/>
                <a:gd name="T95" fmla="*/ 436 h 442"/>
                <a:gd name="T96" fmla="*/ 285 w 441"/>
                <a:gd name="T97" fmla="*/ 429 h 442"/>
                <a:gd name="T98" fmla="*/ 308 w 441"/>
                <a:gd name="T99" fmla="*/ 417 h 442"/>
                <a:gd name="T100" fmla="*/ 331 w 441"/>
                <a:gd name="T101" fmla="*/ 413 h 442"/>
                <a:gd name="T102" fmla="*/ 342 w 441"/>
                <a:gd name="T103" fmla="*/ 394 h 442"/>
                <a:gd name="T104" fmla="*/ 367 w 441"/>
                <a:gd name="T105" fmla="*/ 385 h 442"/>
                <a:gd name="T106" fmla="*/ 381 w 441"/>
                <a:gd name="T107" fmla="*/ 369 h 442"/>
                <a:gd name="T108" fmla="*/ 395 w 441"/>
                <a:gd name="T109" fmla="*/ 348 h 442"/>
                <a:gd name="T110" fmla="*/ 411 w 441"/>
                <a:gd name="T111" fmla="*/ 331 h 442"/>
                <a:gd name="T112" fmla="*/ 411 w 441"/>
                <a:gd name="T113" fmla="*/ 310 h 442"/>
                <a:gd name="T114" fmla="*/ 429 w 441"/>
                <a:gd name="T115" fmla="*/ 291 h 442"/>
                <a:gd name="T116" fmla="*/ 433 w 441"/>
                <a:gd name="T117" fmla="*/ 269 h 442"/>
                <a:gd name="T118" fmla="*/ 434 w 441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1" h="442">
                  <a:moveTo>
                    <a:pt x="430" y="239"/>
                  </a:moveTo>
                  <a:lnTo>
                    <a:pt x="430" y="239"/>
                  </a:lnTo>
                  <a:lnTo>
                    <a:pt x="435" y="236"/>
                  </a:lnTo>
                  <a:lnTo>
                    <a:pt x="438" y="232"/>
                  </a:lnTo>
                  <a:lnTo>
                    <a:pt x="441" y="226"/>
                  </a:lnTo>
                  <a:lnTo>
                    <a:pt x="441" y="220"/>
                  </a:lnTo>
                  <a:lnTo>
                    <a:pt x="441" y="220"/>
                  </a:lnTo>
                  <a:lnTo>
                    <a:pt x="441" y="216"/>
                  </a:lnTo>
                  <a:lnTo>
                    <a:pt x="438" y="210"/>
                  </a:lnTo>
                  <a:lnTo>
                    <a:pt x="435" y="206"/>
                  </a:lnTo>
                  <a:lnTo>
                    <a:pt x="430" y="203"/>
                  </a:lnTo>
                  <a:lnTo>
                    <a:pt x="430" y="203"/>
                  </a:lnTo>
                  <a:lnTo>
                    <a:pt x="434" y="198"/>
                  </a:lnTo>
                  <a:lnTo>
                    <a:pt x="437" y="193"/>
                  </a:lnTo>
                  <a:lnTo>
                    <a:pt x="438" y="189"/>
                  </a:lnTo>
                  <a:lnTo>
                    <a:pt x="437" y="183"/>
                  </a:lnTo>
                  <a:lnTo>
                    <a:pt x="437" y="183"/>
                  </a:lnTo>
                  <a:lnTo>
                    <a:pt x="436" y="177"/>
                  </a:lnTo>
                  <a:lnTo>
                    <a:pt x="433" y="172"/>
                  </a:lnTo>
                  <a:lnTo>
                    <a:pt x="429" y="169"/>
                  </a:lnTo>
                  <a:lnTo>
                    <a:pt x="424" y="166"/>
                  </a:lnTo>
                  <a:lnTo>
                    <a:pt x="424" y="166"/>
                  </a:lnTo>
                  <a:lnTo>
                    <a:pt x="427" y="161"/>
                  </a:lnTo>
                  <a:lnTo>
                    <a:pt x="429" y="157"/>
                  </a:lnTo>
                  <a:lnTo>
                    <a:pt x="429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6" y="140"/>
                  </a:lnTo>
                  <a:lnTo>
                    <a:pt x="422" y="137"/>
                  </a:lnTo>
                  <a:lnTo>
                    <a:pt x="417" y="133"/>
                  </a:lnTo>
                  <a:lnTo>
                    <a:pt x="411" y="132"/>
                  </a:lnTo>
                  <a:lnTo>
                    <a:pt x="411" y="132"/>
                  </a:lnTo>
                  <a:lnTo>
                    <a:pt x="414" y="127"/>
                  </a:lnTo>
                  <a:lnTo>
                    <a:pt x="415" y="121"/>
                  </a:lnTo>
                  <a:lnTo>
                    <a:pt x="414" y="116"/>
                  </a:lnTo>
                  <a:lnTo>
                    <a:pt x="411" y="111"/>
                  </a:lnTo>
                  <a:lnTo>
                    <a:pt x="411" y="111"/>
                  </a:lnTo>
                  <a:lnTo>
                    <a:pt x="408" y="106"/>
                  </a:lnTo>
                  <a:lnTo>
                    <a:pt x="404" y="103"/>
                  </a:lnTo>
                  <a:lnTo>
                    <a:pt x="398" y="100"/>
                  </a:lnTo>
                  <a:lnTo>
                    <a:pt x="394" y="100"/>
                  </a:lnTo>
                  <a:lnTo>
                    <a:pt x="394" y="100"/>
                  </a:lnTo>
                  <a:lnTo>
                    <a:pt x="395" y="94"/>
                  </a:lnTo>
                  <a:lnTo>
                    <a:pt x="394" y="90"/>
                  </a:lnTo>
                  <a:lnTo>
                    <a:pt x="393" y="84"/>
                  </a:lnTo>
                  <a:lnTo>
                    <a:pt x="390" y="79"/>
                  </a:lnTo>
                  <a:lnTo>
                    <a:pt x="390" y="79"/>
                  </a:lnTo>
                  <a:lnTo>
                    <a:pt x="385" y="75"/>
                  </a:lnTo>
                  <a:lnTo>
                    <a:pt x="381" y="73"/>
                  </a:lnTo>
                  <a:lnTo>
                    <a:pt x="375" y="72"/>
                  </a:lnTo>
                  <a:lnTo>
                    <a:pt x="370" y="72"/>
                  </a:lnTo>
                  <a:lnTo>
                    <a:pt x="370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7" y="57"/>
                  </a:lnTo>
                  <a:lnTo>
                    <a:pt x="362" y="52"/>
                  </a:lnTo>
                  <a:lnTo>
                    <a:pt x="362" y="52"/>
                  </a:lnTo>
                  <a:lnTo>
                    <a:pt x="357" y="48"/>
                  </a:lnTo>
                  <a:lnTo>
                    <a:pt x="352" y="47"/>
                  </a:lnTo>
                  <a:lnTo>
                    <a:pt x="347" y="47"/>
                  </a:lnTo>
                  <a:lnTo>
                    <a:pt x="342" y="48"/>
                  </a:lnTo>
                  <a:lnTo>
                    <a:pt x="342" y="48"/>
                  </a:lnTo>
                  <a:lnTo>
                    <a:pt x="341" y="42"/>
                  </a:lnTo>
                  <a:lnTo>
                    <a:pt x="338" y="38"/>
                  </a:lnTo>
                  <a:lnTo>
                    <a:pt x="336" y="33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25" y="27"/>
                  </a:lnTo>
                  <a:lnTo>
                    <a:pt x="321" y="27"/>
                  </a:lnTo>
                  <a:lnTo>
                    <a:pt x="315" y="28"/>
                  </a:lnTo>
                  <a:lnTo>
                    <a:pt x="310" y="29"/>
                  </a:lnTo>
                  <a:lnTo>
                    <a:pt x="310" y="29"/>
                  </a:lnTo>
                  <a:lnTo>
                    <a:pt x="308" y="25"/>
                  </a:lnTo>
                  <a:lnTo>
                    <a:pt x="305" y="20"/>
                  </a:lnTo>
                  <a:lnTo>
                    <a:pt x="301" y="17"/>
                  </a:lnTo>
                  <a:lnTo>
                    <a:pt x="296" y="14"/>
                  </a:lnTo>
                  <a:lnTo>
                    <a:pt x="296" y="14"/>
                  </a:lnTo>
                  <a:lnTo>
                    <a:pt x="290" y="12"/>
                  </a:lnTo>
                  <a:lnTo>
                    <a:pt x="285" y="13"/>
                  </a:lnTo>
                  <a:lnTo>
                    <a:pt x="279" y="14"/>
                  </a:lnTo>
                  <a:lnTo>
                    <a:pt x="275" y="18"/>
                  </a:lnTo>
                  <a:lnTo>
                    <a:pt x="275" y="18"/>
                  </a:lnTo>
                  <a:lnTo>
                    <a:pt x="272" y="13"/>
                  </a:lnTo>
                  <a:lnTo>
                    <a:pt x="269" y="8"/>
                  </a:lnTo>
                  <a:lnTo>
                    <a:pt x="264" y="6"/>
                  </a:lnTo>
                  <a:lnTo>
                    <a:pt x="259" y="4"/>
                  </a:lnTo>
                  <a:lnTo>
                    <a:pt x="259" y="4"/>
                  </a:lnTo>
                  <a:lnTo>
                    <a:pt x="253" y="4"/>
                  </a:lnTo>
                  <a:lnTo>
                    <a:pt x="248" y="5"/>
                  </a:lnTo>
                  <a:lnTo>
                    <a:pt x="243" y="7"/>
                  </a:lnTo>
                  <a:lnTo>
                    <a:pt x="239" y="11"/>
                  </a:lnTo>
                  <a:lnTo>
                    <a:pt x="239" y="11"/>
                  </a:lnTo>
                  <a:lnTo>
                    <a:pt x="236" y="7"/>
                  </a:lnTo>
                  <a:lnTo>
                    <a:pt x="231" y="4"/>
                  </a:lnTo>
                  <a:lnTo>
                    <a:pt x="226" y="1"/>
                  </a:lnTo>
                  <a:lnTo>
                    <a:pt x="220" y="0"/>
                  </a:lnTo>
                  <a:lnTo>
                    <a:pt x="220" y="0"/>
                  </a:lnTo>
                  <a:lnTo>
                    <a:pt x="215" y="1"/>
                  </a:lnTo>
                  <a:lnTo>
                    <a:pt x="210" y="4"/>
                  </a:lnTo>
                  <a:lnTo>
                    <a:pt x="205" y="7"/>
                  </a:lnTo>
                  <a:lnTo>
                    <a:pt x="203" y="11"/>
                  </a:lnTo>
                  <a:lnTo>
                    <a:pt x="203" y="11"/>
                  </a:lnTo>
                  <a:lnTo>
                    <a:pt x="198" y="7"/>
                  </a:lnTo>
                  <a:lnTo>
                    <a:pt x="193" y="5"/>
                  </a:lnTo>
                  <a:lnTo>
                    <a:pt x="187" y="4"/>
                  </a:lnTo>
                  <a:lnTo>
                    <a:pt x="183" y="4"/>
                  </a:lnTo>
                  <a:lnTo>
                    <a:pt x="183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2" y="14"/>
                  </a:lnTo>
                  <a:lnTo>
                    <a:pt x="157" y="13"/>
                  </a:lnTo>
                  <a:lnTo>
                    <a:pt x="151" y="12"/>
                  </a:lnTo>
                  <a:lnTo>
                    <a:pt x="145" y="14"/>
                  </a:lnTo>
                  <a:lnTo>
                    <a:pt x="145" y="14"/>
                  </a:lnTo>
                  <a:lnTo>
                    <a:pt x="140" y="17"/>
                  </a:lnTo>
                  <a:lnTo>
                    <a:pt x="136" y="20"/>
                  </a:lnTo>
                  <a:lnTo>
                    <a:pt x="133" y="25"/>
                  </a:lnTo>
                  <a:lnTo>
                    <a:pt x="132" y="29"/>
                  </a:lnTo>
                  <a:lnTo>
                    <a:pt x="132" y="29"/>
                  </a:lnTo>
                  <a:lnTo>
                    <a:pt x="126" y="28"/>
                  </a:lnTo>
                  <a:lnTo>
                    <a:pt x="121" y="27"/>
                  </a:lnTo>
                  <a:lnTo>
                    <a:pt x="116" y="27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06" y="33"/>
                  </a:lnTo>
                  <a:lnTo>
                    <a:pt x="103" y="38"/>
                  </a:lnTo>
                  <a:lnTo>
                    <a:pt x="100" y="42"/>
                  </a:lnTo>
                  <a:lnTo>
                    <a:pt x="100" y="48"/>
                  </a:lnTo>
                  <a:lnTo>
                    <a:pt x="100" y="48"/>
                  </a:lnTo>
                  <a:lnTo>
                    <a:pt x="94" y="47"/>
                  </a:lnTo>
                  <a:lnTo>
                    <a:pt x="88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6" y="57"/>
                  </a:lnTo>
                  <a:lnTo>
                    <a:pt x="72" y="61"/>
                  </a:lnTo>
                  <a:lnTo>
                    <a:pt x="71" y="66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66" y="72"/>
                  </a:lnTo>
                  <a:lnTo>
                    <a:pt x="61" y="73"/>
                  </a:lnTo>
                  <a:lnTo>
                    <a:pt x="55" y="75"/>
                  </a:lnTo>
                  <a:lnTo>
                    <a:pt x="52" y="79"/>
                  </a:lnTo>
                  <a:lnTo>
                    <a:pt x="52" y="79"/>
                  </a:lnTo>
                  <a:lnTo>
                    <a:pt x="48" y="84"/>
                  </a:lnTo>
                  <a:lnTo>
                    <a:pt x="47" y="90"/>
                  </a:lnTo>
                  <a:lnTo>
                    <a:pt x="47" y="94"/>
                  </a:lnTo>
                  <a:lnTo>
                    <a:pt x="48" y="100"/>
                  </a:lnTo>
                  <a:lnTo>
                    <a:pt x="48" y="100"/>
                  </a:lnTo>
                  <a:lnTo>
                    <a:pt x="43" y="100"/>
                  </a:lnTo>
                  <a:lnTo>
                    <a:pt x="38" y="103"/>
                  </a:lnTo>
                  <a:lnTo>
                    <a:pt x="33" y="106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27" y="116"/>
                  </a:lnTo>
                  <a:lnTo>
                    <a:pt x="27" y="121"/>
                  </a:lnTo>
                  <a:lnTo>
                    <a:pt x="27" y="127"/>
                  </a:lnTo>
                  <a:lnTo>
                    <a:pt x="30" y="132"/>
                  </a:lnTo>
                  <a:lnTo>
                    <a:pt x="30" y="132"/>
                  </a:lnTo>
                  <a:lnTo>
                    <a:pt x="25" y="133"/>
                  </a:lnTo>
                  <a:lnTo>
                    <a:pt x="20" y="137"/>
                  </a:lnTo>
                  <a:lnTo>
                    <a:pt x="15" y="140"/>
                  </a:lnTo>
                  <a:lnTo>
                    <a:pt x="13" y="145"/>
                  </a:lnTo>
                  <a:lnTo>
                    <a:pt x="13" y="145"/>
                  </a:lnTo>
                  <a:lnTo>
                    <a:pt x="12" y="151"/>
                  </a:lnTo>
                  <a:lnTo>
                    <a:pt x="12" y="157"/>
                  </a:lnTo>
                  <a:lnTo>
                    <a:pt x="14" y="161"/>
                  </a:lnTo>
                  <a:lnTo>
                    <a:pt x="17" y="166"/>
                  </a:lnTo>
                  <a:lnTo>
                    <a:pt x="17" y="166"/>
                  </a:lnTo>
                  <a:lnTo>
                    <a:pt x="12" y="169"/>
                  </a:lnTo>
                  <a:lnTo>
                    <a:pt x="8" y="172"/>
                  </a:lnTo>
                  <a:lnTo>
                    <a:pt x="5" y="177"/>
                  </a:lnTo>
                  <a:lnTo>
                    <a:pt x="4" y="183"/>
                  </a:lnTo>
                  <a:lnTo>
                    <a:pt x="4" y="183"/>
                  </a:lnTo>
                  <a:lnTo>
                    <a:pt x="4" y="189"/>
                  </a:lnTo>
                  <a:lnTo>
                    <a:pt x="5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6" y="206"/>
                  </a:lnTo>
                  <a:lnTo>
                    <a:pt x="2" y="210"/>
                  </a:lnTo>
                  <a:lnTo>
                    <a:pt x="1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1" y="226"/>
                  </a:lnTo>
                  <a:lnTo>
                    <a:pt x="2" y="232"/>
                  </a:lnTo>
                  <a:lnTo>
                    <a:pt x="6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5" y="249"/>
                  </a:lnTo>
                  <a:lnTo>
                    <a:pt x="4" y="253"/>
                  </a:lnTo>
                  <a:lnTo>
                    <a:pt x="4" y="259"/>
                  </a:lnTo>
                  <a:lnTo>
                    <a:pt x="4" y="259"/>
                  </a:lnTo>
                  <a:lnTo>
                    <a:pt x="5" y="265"/>
                  </a:lnTo>
                  <a:lnTo>
                    <a:pt x="8" y="270"/>
                  </a:lnTo>
                  <a:lnTo>
                    <a:pt x="12" y="273"/>
                  </a:lnTo>
                  <a:lnTo>
                    <a:pt x="17" y="276"/>
                  </a:lnTo>
                  <a:lnTo>
                    <a:pt x="17" y="276"/>
                  </a:lnTo>
                  <a:lnTo>
                    <a:pt x="14" y="281"/>
                  </a:lnTo>
                  <a:lnTo>
                    <a:pt x="12" y="285"/>
                  </a:lnTo>
                  <a:lnTo>
                    <a:pt x="12" y="291"/>
                  </a:lnTo>
                  <a:lnTo>
                    <a:pt x="13" y="296"/>
                  </a:lnTo>
                  <a:lnTo>
                    <a:pt x="13" y="296"/>
                  </a:lnTo>
                  <a:lnTo>
                    <a:pt x="15" y="302"/>
                  </a:lnTo>
                  <a:lnTo>
                    <a:pt x="20" y="305"/>
                  </a:lnTo>
                  <a:lnTo>
                    <a:pt x="25" y="309"/>
                  </a:lnTo>
                  <a:lnTo>
                    <a:pt x="30" y="310"/>
                  </a:lnTo>
                  <a:lnTo>
                    <a:pt x="30" y="310"/>
                  </a:lnTo>
                  <a:lnTo>
                    <a:pt x="27" y="315"/>
                  </a:lnTo>
                  <a:lnTo>
                    <a:pt x="27" y="321"/>
                  </a:lnTo>
                  <a:lnTo>
                    <a:pt x="27" y="326"/>
                  </a:lnTo>
                  <a:lnTo>
                    <a:pt x="30" y="331"/>
                  </a:lnTo>
                  <a:lnTo>
                    <a:pt x="30" y="331"/>
                  </a:lnTo>
                  <a:lnTo>
                    <a:pt x="33" y="336"/>
                  </a:lnTo>
                  <a:lnTo>
                    <a:pt x="38" y="339"/>
                  </a:lnTo>
                  <a:lnTo>
                    <a:pt x="43" y="341"/>
                  </a:lnTo>
                  <a:lnTo>
                    <a:pt x="48" y="342"/>
                  </a:lnTo>
                  <a:lnTo>
                    <a:pt x="48" y="342"/>
                  </a:lnTo>
                  <a:lnTo>
                    <a:pt x="47" y="348"/>
                  </a:lnTo>
                  <a:lnTo>
                    <a:pt x="47" y="352"/>
                  </a:lnTo>
                  <a:lnTo>
                    <a:pt x="48" y="358"/>
                  </a:lnTo>
                  <a:lnTo>
                    <a:pt x="52" y="363"/>
                  </a:lnTo>
                  <a:lnTo>
                    <a:pt x="52" y="363"/>
                  </a:lnTo>
                  <a:lnTo>
                    <a:pt x="55" y="367"/>
                  </a:lnTo>
                  <a:lnTo>
                    <a:pt x="61" y="369"/>
                  </a:lnTo>
                  <a:lnTo>
                    <a:pt x="66" y="370"/>
                  </a:lnTo>
                  <a:lnTo>
                    <a:pt x="72" y="370"/>
                  </a:lnTo>
                  <a:lnTo>
                    <a:pt x="72" y="370"/>
                  </a:lnTo>
                  <a:lnTo>
                    <a:pt x="71" y="376"/>
                  </a:lnTo>
                  <a:lnTo>
                    <a:pt x="72" y="381"/>
                  </a:lnTo>
                  <a:lnTo>
                    <a:pt x="76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88" y="395"/>
                  </a:lnTo>
                  <a:lnTo>
                    <a:pt x="94" y="395"/>
                  </a:lnTo>
                  <a:lnTo>
                    <a:pt x="100" y="394"/>
                  </a:lnTo>
                  <a:lnTo>
                    <a:pt x="100" y="394"/>
                  </a:lnTo>
                  <a:lnTo>
                    <a:pt x="100" y="400"/>
                  </a:lnTo>
                  <a:lnTo>
                    <a:pt x="103" y="404"/>
                  </a:lnTo>
                  <a:lnTo>
                    <a:pt x="106" y="409"/>
                  </a:lnTo>
                  <a:lnTo>
                    <a:pt x="111" y="413"/>
                  </a:lnTo>
                  <a:lnTo>
                    <a:pt x="111" y="413"/>
                  </a:lnTo>
                  <a:lnTo>
                    <a:pt x="116" y="414"/>
                  </a:lnTo>
                  <a:lnTo>
                    <a:pt x="121" y="415"/>
                  </a:lnTo>
                  <a:lnTo>
                    <a:pt x="126" y="414"/>
                  </a:lnTo>
                  <a:lnTo>
                    <a:pt x="132" y="411"/>
                  </a:lnTo>
                  <a:lnTo>
                    <a:pt x="132" y="411"/>
                  </a:lnTo>
                  <a:lnTo>
                    <a:pt x="133" y="417"/>
                  </a:lnTo>
                  <a:lnTo>
                    <a:pt x="136" y="422"/>
                  </a:lnTo>
                  <a:lnTo>
                    <a:pt x="140" y="425"/>
                  </a:lnTo>
                  <a:lnTo>
                    <a:pt x="145" y="428"/>
                  </a:lnTo>
                  <a:lnTo>
                    <a:pt x="145" y="428"/>
                  </a:lnTo>
                  <a:lnTo>
                    <a:pt x="151" y="429"/>
                  </a:lnTo>
                  <a:lnTo>
                    <a:pt x="157" y="429"/>
                  </a:lnTo>
                  <a:lnTo>
                    <a:pt x="162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3" y="438"/>
                  </a:lnTo>
                  <a:lnTo>
                    <a:pt x="183" y="438"/>
                  </a:lnTo>
                  <a:lnTo>
                    <a:pt x="187" y="438"/>
                  </a:lnTo>
                  <a:lnTo>
                    <a:pt x="193" y="437"/>
                  </a:lnTo>
                  <a:lnTo>
                    <a:pt x="198" y="435"/>
                  </a:lnTo>
                  <a:lnTo>
                    <a:pt x="203" y="431"/>
                  </a:lnTo>
                  <a:lnTo>
                    <a:pt x="203" y="431"/>
                  </a:lnTo>
                  <a:lnTo>
                    <a:pt x="205" y="435"/>
                  </a:lnTo>
                  <a:lnTo>
                    <a:pt x="210" y="438"/>
                  </a:lnTo>
                  <a:lnTo>
                    <a:pt x="215" y="441"/>
                  </a:lnTo>
                  <a:lnTo>
                    <a:pt x="220" y="442"/>
                  </a:lnTo>
                  <a:lnTo>
                    <a:pt x="220" y="442"/>
                  </a:lnTo>
                  <a:lnTo>
                    <a:pt x="226" y="441"/>
                  </a:lnTo>
                  <a:lnTo>
                    <a:pt x="231" y="438"/>
                  </a:lnTo>
                  <a:lnTo>
                    <a:pt x="236" y="435"/>
                  </a:lnTo>
                  <a:lnTo>
                    <a:pt x="239" y="431"/>
                  </a:lnTo>
                  <a:lnTo>
                    <a:pt x="239" y="431"/>
                  </a:lnTo>
                  <a:lnTo>
                    <a:pt x="243" y="435"/>
                  </a:lnTo>
                  <a:lnTo>
                    <a:pt x="248" y="437"/>
                  </a:lnTo>
                  <a:lnTo>
                    <a:pt x="253" y="438"/>
                  </a:lnTo>
                  <a:lnTo>
                    <a:pt x="259" y="438"/>
                  </a:lnTo>
                  <a:lnTo>
                    <a:pt x="259" y="438"/>
                  </a:lnTo>
                  <a:lnTo>
                    <a:pt x="264" y="436"/>
                  </a:lnTo>
                  <a:lnTo>
                    <a:pt x="269" y="434"/>
                  </a:lnTo>
                  <a:lnTo>
                    <a:pt x="272" y="429"/>
                  </a:lnTo>
                  <a:lnTo>
                    <a:pt x="275" y="424"/>
                  </a:lnTo>
                  <a:lnTo>
                    <a:pt x="275" y="424"/>
                  </a:lnTo>
                  <a:lnTo>
                    <a:pt x="279" y="428"/>
                  </a:lnTo>
                  <a:lnTo>
                    <a:pt x="285" y="429"/>
                  </a:lnTo>
                  <a:lnTo>
                    <a:pt x="290" y="429"/>
                  </a:lnTo>
                  <a:lnTo>
                    <a:pt x="296" y="428"/>
                  </a:lnTo>
                  <a:lnTo>
                    <a:pt x="296" y="428"/>
                  </a:lnTo>
                  <a:lnTo>
                    <a:pt x="301" y="425"/>
                  </a:lnTo>
                  <a:lnTo>
                    <a:pt x="305" y="422"/>
                  </a:lnTo>
                  <a:lnTo>
                    <a:pt x="308" y="417"/>
                  </a:lnTo>
                  <a:lnTo>
                    <a:pt x="310" y="411"/>
                  </a:lnTo>
                  <a:lnTo>
                    <a:pt x="310" y="411"/>
                  </a:lnTo>
                  <a:lnTo>
                    <a:pt x="315" y="414"/>
                  </a:lnTo>
                  <a:lnTo>
                    <a:pt x="321" y="415"/>
                  </a:lnTo>
                  <a:lnTo>
                    <a:pt x="325" y="414"/>
                  </a:lnTo>
                  <a:lnTo>
                    <a:pt x="331" y="413"/>
                  </a:lnTo>
                  <a:lnTo>
                    <a:pt x="331" y="413"/>
                  </a:lnTo>
                  <a:lnTo>
                    <a:pt x="336" y="409"/>
                  </a:lnTo>
                  <a:lnTo>
                    <a:pt x="338" y="404"/>
                  </a:lnTo>
                  <a:lnTo>
                    <a:pt x="341" y="400"/>
                  </a:lnTo>
                  <a:lnTo>
                    <a:pt x="342" y="394"/>
                  </a:lnTo>
                  <a:lnTo>
                    <a:pt x="342" y="394"/>
                  </a:lnTo>
                  <a:lnTo>
                    <a:pt x="347" y="395"/>
                  </a:lnTo>
                  <a:lnTo>
                    <a:pt x="352" y="395"/>
                  </a:lnTo>
                  <a:lnTo>
                    <a:pt x="357" y="392"/>
                  </a:lnTo>
                  <a:lnTo>
                    <a:pt x="362" y="390"/>
                  </a:lnTo>
                  <a:lnTo>
                    <a:pt x="362" y="390"/>
                  </a:lnTo>
                  <a:lnTo>
                    <a:pt x="367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70" y="370"/>
                  </a:lnTo>
                  <a:lnTo>
                    <a:pt x="370" y="370"/>
                  </a:lnTo>
                  <a:lnTo>
                    <a:pt x="375" y="370"/>
                  </a:lnTo>
                  <a:lnTo>
                    <a:pt x="381" y="369"/>
                  </a:lnTo>
                  <a:lnTo>
                    <a:pt x="385" y="367"/>
                  </a:lnTo>
                  <a:lnTo>
                    <a:pt x="390" y="363"/>
                  </a:lnTo>
                  <a:lnTo>
                    <a:pt x="390" y="363"/>
                  </a:lnTo>
                  <a:lnTo>
                    <a:pt x="393" y="358"/>
                  </a:lnTo>
                  <a:lnTo>
                    <a:pt x="394" y="352"/>
                  </a:lnTo>
                  <a:lnTo>
                    <a:pt x="395" y="348"/>
                  </a:lnTo>
                  <a:lnTo>
                    <a:pt x="394" y="342"/>
                  </a:lnTo>
                  <a:lnTo>
                    <a:pt x="394" y="342"/>
                  </a:lnTo>
                  <a:lnTo>
                    <a:pt x="398" y="341"/>
                  </a:lnTo>
                  <a:lnTo>
                    <a:pt x="404" y="339"/>
                  </a:lnTo>
                  <a:lnTo>
                    <a:pt x="408" y="336"/>
                  </a:lnTo>
                  <a:lnTo>
                    <a:pt x="411" y="331"/>
                  </a:lnTo>
                  <a:lnTo>
                    <a:pt x="411" y="331"/>
                  </a:lnTo>
                  <a:lnTo>
                    <a:pt x="414" y="326"/>
                  </a:lnTo>
                  <a:lnTo>
                    <a:pt x="415" y="321"/>
                  </a:lnTo>
                  <a:lnTo>
                    <a:pt x="414" y="315"/>
                  </a:lnTo>
                  <a:lnTo>
                    <a:pt x="411" y="310"/>
                  </a:lnTo>
                  <a:lnTo>
                    <a:pt x="411" y="310"/>
                  </a:lnTo>
                  <a:lnTo>
                    <a:pt x="417" y="309"/>
                  </a:lnTo>
                  <a:lnTo>
                    <a:pt x="422" y="305"/>
                  </a:lnTo>
                  <a:lnTo>
                    <a:pt x="426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9" y="291"/>
                  </a:lnTo>
                  <a:lnTo>
                    <a:pt x="429" y="285"/>
                  </a:lnTo>
                  <a:lnTo>
                    <a:pt x="427" y="281"/>
                  </a:lnTo>
                  <a:lnTo>
                    <a:pt x="424" y="276"/>
                  </a:lnTo>
                  <a:lnTo>
                    <a:pt x="424" y="276"/>
                  </a:lnTo>
                  <a:lnTo>
                    <a:pt x="429" y="273"/>
                  </a:lnTo>
                  <a:lnTo>
                    <a:pt x="433" y="269"/>
                  </a:lnTo>
                  <a:lnTo>
                    <a:pt x="436" y="265"/>
                  </a:lnTo>
                  <a:lnTo>
                    <a:pt x="437" y="259"/>
                  </a:lnTo>
                  <a:lnTo>
                    <a:pt x="437" y="259"/>
                  </a:lnTo>
                  <a:lnTo>
                    <a:pt x="438" y="253"/>
                  </a:lnTo>
                  <a:lnTo>
                    <a:pt x="437" y="249"/>
                  </a:lnTo>
                  <a:lnTo>
                    <a:pt x="434" y="243"/>
                  </a:lnTo>
                  <a:lnTo>
                    <a:pt x="430" y="239"/>
                  </a:lnTo>
                  <a:lnTo>
                    <a:pt x="430" y="239"/>
                  </a:lnTo>
                  <a:close/>
                </a:path>
              </a:pathLst>
            </a:custGeom>
            <a:solidFill>
              <a:srgbClr val="EE73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endParaRPr>
            </a:p>
          </p:txBody>
        </p:sp>
        <p:sp>
          <p:nvSpPr>
            <p:cNvPr id="70" name="Freeform 6"/>
            <p:cNvSpPr>
              <a:spLocks/>
            </p:cNvSpPr>
            <p:nvPr userDrawn="1"/>
          </p:nvSpPr>
          <p:spPr bwMode="auto">
            <a:xfrm>
              <a:off x="5613047" y="2815967"/>
              <a:ext cx="470845" cy="470845"/>
            </a:xfrm>
            <a:custGeom>
              <a:avLst/>
              <a:gdLst>
                <a:gd name="T0" fmla="*/ 386 w 386"/>
                <a:gd name="T1" fmla="*/ 192 h 386"/>
                <a:gd name="T2" fmla="*/ 381 w 386"/>
                <a:gd name="T3" fmla="*/ 231 h 386"/>
                <a:gd name="T4" fmla="*/ 370 w 386"/>
                <a:gd name="T5" fmla="*/ 268 h 386"/>
                <a:gd name="T6" fmla="*/ 353 w 386"/>
                <a:gd name="T7" fmla="*/ 301 h 386"/>
                <a:gd name="T8" fmla="*/ 329 w 386"/>
                <a:gd name="T9" fmla="*/ 329 h 386"/>
                <a:gd name="T10" fmla="*/ 301 w 386"/>
                <a:gd name="T11" fmla="*/ 353 h 386"/>
                <a:gd name="T12" fmla="*/ 268 w 386"/>
                <a:gd name="T13" fmla="*/ 370 h 386"/>
                <a:gd name="T14" fmla="*/ 231 w 386"/>
                <a:gd name="T15" fmla="*/ 382 h 386"/>
                <a:gd name="T16" fmla="*/ 192 w 386"/>
                <a:gd name="T17" fmla="*/ 386 h 386"/>
                <a:gd name="T18" fmla="*/ 172 w 386"/>
                <a:gd name="T19" fmla="*/ 385 h 386"/>
                <a:gd name="T20" fmla="*/ 135 w 386"/>
                <a:gd name="T21" fmla="*/ 377 h 386"/>
                <a:gd name="T22" fmla="*/ 101 w 386"/>
                <a:gd name="T23" fmla="*/ 362 h 386"/>
                <a:gd name="T24" fmla="*/ 70 w 386"/>
                <a:gd name="T25" fmla="*/ 342 h 386"/>
                <a:gd name="T26" fmla="*/ 44 w 386"/>
                <a:gd name="T27" fmla="*/ 315 h 386"/>
                <a:gd name="T28" fmla="*/ 23 w 386"/>
                <a:gd name="T29" fmla="*/ 284 h 386"/>
                <a:gd name="T30" fmla="*/ 9 w 386"/>
                <a:gd name="T31" fmla="*/ 250 h 386"/>
                <a:gd name="T32" fmla="*/ 0 w 386"/>
                <a:gd name="T33" fmla="*/ 212 h 386"/>
                <a:gd name="T34" fmla="*/ 0 w 386"/>
                <a:gd name="T35" fmla="*/ 192 h 386"/>
                <a:gd name="T36" fmla="*/ 4 w 386"/>
                <a:gd name="T37" fmla="*/ 154 h 386"/>
                <a:gd name="T38" fmla="*/ 15 w 386"/>
                <a:gd name="T39" fmla="*/ 118 h 386"/>
                <a:gd name="T40" fmla="*/ 32 w 386"/>
                <a:gd name="T41" fmla="*/ 85 h 386"/>
                <a:gd name="T42" fmla="*/ 56 w 386"/>
                <a:gd name="T43" fmla="*/ 57 h 386"/>
                <a:gd name="T44" fmla="*/ 85 w 386"/>
                <a:gd name="T45" fmla="*/ 33 h 386"/>
                <a:gd name="T46" fmla="*/ 117 w 386"/>
                <a:gd name="T47" fmla="*/ 16 h 386"/>
                <a:gd name="T48" fmla="*/ 154 w 386"/>
                <a:gd name="T49" fmla="*/ 4 h 386"/>
                <a:gd name="T50" fmla="*/ 192 w 386"/>
                <a:gd name="T51" fmla="*/ 0 h 386"/>
                <a:gd name="T52" fmla="*/ 213 w 386"/>
                <a:gd name="T53" fmla="*/ 1 h 386"/>
                <a:gd name="T54" fmla="*/ 250 w 386"/>
                <a:gd name="T55" fmla="*/ 9 h 386"/>
                <a:gd name="T56" fmla="*/ 284 w 386"/>
                <a:gd name="T57" fmla="*/ 24 h 386"/>
                <a:gd name="T58" fmla="*/ 315 w 386"/>
                <a:gd name="T59" fmla="*/ 44 h 386"/>
                <a:gd name="T60" fmla="*/ 341 w 386"/>
                <a:gd name="T61" fmla="*/ 70 h 386"/>
                <a:gd name="T62" fmla="*/ 362 w 386"/>
                <a:gd name="T63" fmla="*/ 100 h 386"/>
                <a:gd name="T64" fmla="*/ 376 w 386"/>
                <a:gd name="T65" fmla="*/ 136 h 386"/>
                <a:gd name="T66" fmla="*/ 385 w 386"/>
                <a:gd name="T67" fmla="*/ 174 h 386"/>
                <a:gd name="T68" fmla="*/ 386 w 386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6" h="386">
                  <a:moveTo>
                    <a:pt x="386" y="192"/>
                  </a:moveTo>
                  <a:lnTo>
                    <a:pt x="386" y="192"/>
                  </a:lnTo>
                  <a:lnTo>
                    <a:pt x="385" y="212"/>
                  </a:lnTo>
                  <a:lnTo>
                    <a:pt x="381" y="231"/>
                  </a:lnTo>
                  <a:lnTo>
                    <a:pt x="376" y="250"/>
                  </a:lnTo>
                  <a:lnTo>
                    <a:pt x="370" y="268"/>
                  </a:lnTo>
                  <a:lnTo>
                    <a:pt x="362" y="284"/>
                  </a:lnTo>
                  <a:lnTo>
                    <a:pt x="353" y="301"/>
                  </a:lnTo>
                  <a:lnTo>
                    <a:pt x="341" y="315"/>
                  </a:lnTo>
                  <a:lnTo>
                    <a:pt x="329" y="329"/>
                  </a:lnTo>
                  <a:lnTo>
                    <a:pt x="315" y="342"/>
                  </a:lnTo>
                  <a:lnTo>
                    <a:pt x="301" y="353"/>
                  </a:lnTo>
                  <a:lnTo>
                    <a:pt x="284" y="362"/>
                  </a:lnTo>
                  <a:lnTo>
                    <a:pt x="268" y="370"/>
                  </a:lnTo>
                  <a:lnTo>
                    <a:pt x="250" y="377"/>
                  </a:lnTo>
                  <a:lnTo>
                    <a:pt x="231" y="382"/>
                  </a:lnTo>
                  <a:lnTo>
                    <a:pt x="213" y="385"/>
                  </a:lnTo>
                  <a:lnTo>
                    <a:pt x="192" y="386"/>
                  </a:lnTo>
                  <a:lnTo>
                    <a:pt x="192" y="386"/>
                  </a:lnTo>
                  <a:lnTo>
                    <a:pt x="172" y="385"/>
                  </a:lnTo>
                  <a:lnTo>
                    <a:pt x="154" y="382"/>
                  </a:lnTo>
                  <a:lnTo>
                    <a:pt x="135" y="377"/>
                  </a:lnTo>
                  <a:lnTo>
                    <a:pt x="117" y="370"/>
                  </a:lnTo>
                  <a:lnTo>
                    <a:pt x="101" y="362"/>
                  </a:lnTo>
                  <a:lnTo>
                    <a:pt x="85" y="353"/>
                  </a:lnTo>
                  <a:lnTo>
                    <a:pt x="70" y="342"/>
                  </a:lnTo>
                  <a:lnTo>
                    <a:pt x="56" y="329"/>
                  </a:lnTo>
                  <a:lnTo>
                    <a:pt x="44" y="315"/>
                  </a:lnTo>
                  <a:lnTo>
                    <a:pt x="32" y="301"/>
                  </a:lnTo>
                  <a:lnTo>
                    <a:pt x="23" y="284"/>
                  </a:lnTo>
                  <a:lnTo>
                    <a:pt x="15" y="268"/>
                  </a:lnTo>
                  <a:lnTo>
                    <a:pt x="9" y="250"/>
                  </a:lnTo>
                  <a:lnTo>
                    <a:pt x="4" y="231"/>
                  </a:lnTo>
                  <a:lnTo>
                    <a:pt x="0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0" y="174"/>
                  </a:lnTo>
                  <a:lnTo>
                    <a:pt x="4" y="154"/>
                  </a:lnTo>
                  <a:lnTo>
                    <a:pt x="9" y="136"/>
                  </a:lnTo>
                  <a:lnTo>
                    <a:pt x="15" y="118"/>
                  </a:lnTo>
                  <a:lnTo>
                    <a:pt x="23" y="100"/>
                  </a:lnTo>
                  <a:lnTo>
                    <a:pt x="32" y="85"/>
                  </a:lnTo>
                  <a:lnTo>
                    <a:pt x="44" y="70"/>
                  </a:lnTo>
                  <a:lnTo>
                    <a:pt x="56" y="57"/>
                  </a:lnTo>
                  <a:lnTo>
                    <a:pt x="70" y="44"/>
                  </a:lnTo>
                  <a:lnTo>
                    <a:pt x="85" y="33"/>
                  </a:lnTo>
                  <a:lnTo>
                    <a:pt x="101" y="24"/>
                  </a:lnTo>
                  <a:lnTo>
                    <a:pt x="117" y="16"/>
                  </a:lnTo>
                  <a:lnTo>
                    <a:pt x="135" y="9"/>
                  </a:lnTo>
                  <a:lnTo>
                    <a:pt x="154" y="4"/>
                  </a:lnTo>
                  <a:lnTo>
                    <a:pt x="172" y="1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13" y="1"/>
                  </a:lnTo>
                  <a:lnTo>
                    <a:pt x="231" y="4"/>
                  </a:lnTo>
                  <a:lnTo>
                    <a:pt x="250" y="9"/>
                  </a:lnTo>
                  <a:lnTo>
                    <a:pt x="268" y="16"/>
                  </a:lnTo>
                  <a:lnTo>
                    <a:pt x="284" y="24"/>
                  </a:lnTo>
                  <a:lnTo>
                    <a:pt x="301" y="33"/>
                  </a:lnTo>
                  <a:lnTo>
                    <a:pt x="315" y="44"/>
                  </a:lnTo>
                  <a:lnTo>
                    <a:pt x="329" y="57"/>
                  </a:lnTo>
                  <a:lnTo>
                    <a:pt x="341" y="70"/>
                  </a:lnTo>
                  <a:lnTo>
                    <a:pt x="353" y="85"/>
                  </a:lnTo>
                  <a:lnTo>
                    <a:pt x="362" y="100"/>
                  </a:lnTo>
                  <a:lnTo>
                    <a:pt x="370" y="118"/>
                  </a:lnTo>
                  <a:lnTo>
                    <a:pt x="376" y="136"/>
                  </a:lnTo>
                  <a:lnTo>
                    <a:pt x="381" y="154"/>
                  </a:lnTo>
                  <a:lnTo>
                    <a:pt x="385" y="174"/>
                  </a:lnTo>
                  <a:lnTo>
                    <a:pt x="386" y="192"/>
                  </a:lnTo>
                  <a:lnTo>
                    <a:pt x="386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endParaRPr>
            </a:p>
          </p:txBody>
        </p:sp>
        <p:sp>
          <p:nvSpPr>
            <p:cNvPr id="71" name="Freeform 11"/>
            <p:cNvSpPr>
              <a:spLocks noEditPoints="1"/>
            </p:cNvSpPr>
            <p:nvPr/>
          </p:nvSpPr>
          <p:spPr bwMode="auto">
            <a:xfrm>
              <a:off x="5773181" y="2930504"/>
              <a:ext cx="150576" cy="241770"/>
            </a:xfrm>
            <a:custGeom>
              <a:avLst/>
              <a:gdLst>
                <a:gd name="T0" fmla="*/ 142 w 284"/>
                <a:gd name="T1" fmla="*/ 228 h 456"/>
                <a:gd name="T2" fmla="*/ 108 w 284"/>
                <a:gd name="T3" fmla="*/ 222 h 456"/>
                <a:gd name="T4" fmla="*/ 82 w 284"/>
                <a:gd name="T5" fmla="*/ 204 h 456"/>
                <a:gd name="T6" fmla="*/ 62 w 284"/>
                <a:gd name="T7" fmla="*/ 176 h 456"/>
                <a:gd name="T8" fmla="*/ 56 w 284"/>
                <a:gd name="T9" fmla="*/ 142 h 456"/>
                <a:gd name="T10" fmla="*/ 58 w 284"/>
                <a:gd name="T11" fmla="*/ 126 h 456"/>
                <a:gd name="T12" fmla="*/ 70 w 284"/>
                <a:gd name="T13" fmla="*/ 96 h 456"/>
                <a:gd name="T14" fmla="*/ 94 w 284"/>
                <a:gd name="T15" fmla="*/ 72 h 456"/>
                <a:gd name="T16" fmla="*/ 124 w 284"/>
                <a:gd name="T17" fmla="*/ 60 h 456"/>
                <a:gd name="T18" fmla="*/ 142 w 284"/>
                <a:gd name="T19" fmla="*/ 58 h 456"/>
                <a:gd name="T20" fmla="*/ 174 w 284"/>
                <a:gd name="T21" fmla="*/ 64 h 456"/>
                <a:gd name="T22" fmla="*/ 202 w 284"/>
                <a:gd name="T23" fmla="*/ 82 h 456"/>
                <a:gd name="T24" fmla="*/ 220 w 284"/>
                <a:gd name="T25" fmla="*/ 110 h 456"/>
                <a:gd name="T26" fmla="*/ 228 w 284"/>
                <a:gd name="T27" fmla="*/ 142 h 456"/>
                <a:gd name="T28" fmla="*/ 226 w 284"/>
                <a:gd name="T29" fmla="*/ 160 h 456"/>
                <a:gd name="T30" fmla="*/ 212 w 284"/>
                <a:gd name="T31" fmla="*/ 190 h 456"/>
                <a:gd name="T32" fmla="*/ 190 w 284"/>
                <a:gd name="T33" fmla="*/ 214 h 456"/>
                <a:gd name="T34" fmla="*/ 158 w 284"/>
                <a:gd name="T35" fmla="*/ 226 h 456"/>
                <a:gd name="T36" fmla="*/ 142 w 284"/>
                <a:gd name="T37" fmla="*/ 228 h 456"/>
                <a:gd name="T38" fmla="*/ 142 w 284"/>
                <a:gd name="T39" fmla="*/ 0 h 456"/>
                <a:gd name="T40" fmla="*/ 112 w 284"/>
                <a:gd name="T41" fmla="*/ 4 h 456"/>
                <a:gd name="T42" fmla="*/ 86 w 284"/>
                <a:gd name="T43" fmla="*/ 12 h 456"/>
                <a:gd name="T44" fmla="*/ 62 w 284"/>
                <a:gd name="T45" fmla="*/ 24 h 456"/>
                <a:gd name="T46" fmla="*/ 40 w 284"/>
                <a:gd name="T47" fmla="*/ 42 h 456"/>
                <a:gd name="T48" fmla="*/ 24 w 284"/>
                <a:gd name="T49" fmla="*/ 64 h 456"/>
                <a:gd name="T50" fmla="*/ 10 w 284"/>
                <a:gd name="T51" fmla="*/ 88 h 456"/>
                <a:gd name="T52" fmla="*/ 2 w 284"/>
                <a:gd name="T53" fmla="*/ 114 h 456"/>
                <a:gd name="T54" fmla="*/ 0 w 284"/>
                <a:gd name="T55" fmla="*/ 142 h 456"/>
                <a:gd name="T56" fmla="*/ 0 w 284"/>
                <a:gd name="T57" fmla="*/ 160 h 456"/>
                <a:gd name="T58" fmla="*/ 12 w 284"/>
                <a:gd name="T59" fmla="*/ 202 h 456"/>
                <a:gd name="T60" fmla="*/ 44 w 284"/>
                <a:gd name="T61" fmla="*/ 276 h 456"/>
                <a:gd name="T62" fmla="*/ 96 w 284"/>
                <a:gd name="T63" fmla="*/ 378 h 456"/>
                <a:gd name="T64" fmla="*/ 142 w 284"/>
                <a:gd name="T65" fmla="*/ 456 h 456"/>
                <a:gd name="T66" fmla="*/ 164 w 284"/>
                <a:gd name="T67" fmla="*/ 418 h 456"/>
                <a:gd name="T68" fmla="*/ 212 w 284"/>
                <a:gd name="T69" fmla="*/ 330 h 456"/>
                <a:gd name="T70" fmla="*/ 262 w 284"/>
                <a:gd name="T71" fmla="*/ 226 h 456"/>
                <a:gd name="T72" fmla="*/ 278 w 284"/>
                <a:gd name="T73" fmla="*/ 180 h 456"/>
                <a:gd name="T74" fmla="*/ 284 w 284"/>
                <a:gd name="T75" fmla="*/ 142 h 456"/>
                <a:gd name="T76" fmla="*/ 284 w 284"/>
                <a:gd name="T77" fmla="*/ 128 h 456"/>
                <a:gd name="T78" fmla="*/ 278 w 284"/>
                <a:gd name="T79" fmla="*/ 100 h 456"/>
                <a:gd name="T80" fmla="*/ 268 w 284"/>
                <a:gd name="T81" fmla="*/ 74 h 456"/>
                <a:gd name="T82" fmla="*/ 252 w 284"/>
                <a:gd name="T83" fmla="*/ 52 h 456"/>
                <a:gd name="T84" fmla="*/ 232 w 284"/>
                <a:gd name="T85" fmla="*/ 32 h 456"/>
                <a:gd name="T86" fmla="*/ 210 w 284"/>
                <a:gd name="T87" fmla="*/ 18 h 456"/>
                <a:gd name="T88" fmla="*/ 184 w 284"/>
                <a:gd name="T89" fmla="*/ 6 h 456"/>
                <a:gd name="T90" fmla="*/ 156 w 284"/>
                <a:gd name="T91" fmla="*/ 2 h 456"/>
                <a:gd name="T92" fmla="*/ 142 w 284"/>
                <a:gd name="T93" fmla="*/ 0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84" h="456">
                  <a:moveTo>
                    <a:pt x="142" y="228"/>
                  </a:moveTo>
                  <a:lnTo>
                    <a:pt x="142" y="228"/>
                  </a:lnTo>
                  <a:lnTo>
                    <a:pt x="124" y="226"/>
                  </a:lnTo>
                  <a:lnTo>
                    <a:pt x="108" y="222"/>
                  </a:lnTo>
                  <a:lnTo>
                    <a:pt x="94" y="214"/>
                  </a:lnTo>
                  <a:lnTo>
                    <a:pt x="82" y="204"/>
                  </a:lnTo>
                  <a:lnTo>
                    <a:pt x="70" y="190"/>
                  </a:lnTo>
                  <a:lnTo>
                    <a:pt x="62" y="176"/>
                  </a:lnTo>
                  <a:lnTo>
                    <a:pt x="58" y="160"/>
                  </a:lnTo>
                  <a:lnTo>
                    <a:pt x="56" y="142"/>
                  </a:lnTo>
                  <a:lnTo>
                    <a:pt x="56" y="142"/>
                  </a:lnTo>
                  <a:lnTo>
                    <a:pt x="58" y="126"/>
                  </a:lnTo>
                  <a:lnTo>
                    <a:pt x="62" y="110"/>
                  </a:lnTo>
                  <a:lnTo>
                    <a:pt x="70" y="96"/>
                  </a:lnTo>
                  <a:lnTo>
                    <a:pt x="82" y="82"/>
                  </a:lnTo>
                  <a:lnTo>
                    <a:pt x="94" y="72"/>
                  </a:lnTo>
                  <a:lnTo>
                    <a:pt x="108" y="64"/>
                  </a:lnTo>
                  <a:lnTo>
                    <a:pt x="124" y="60"/>
                  </a:lnTo>
                  <a:lnTo>
                    <a:pt x="142" y="58"/>
                  </a:lnTo>
                  <a:lnTo>
                    <a:pt x="142" y="58"/>
                  </a:lnTo>
                  <a:lnTo>
                    <a:pt x="158" y="60"/>
                  </a:lnTo>
                  <a:lnTo>
                    <a:pt x="174" y="64"/>
                  </a:lnTo>
                  <a:lnTo>
                    <a:pt x="190" y="72"/>
                  </a:lnTo>
                  <a:lnTo>
                    <a:pt x="202" y="82"/>
                  </a:lnTo>
                  <a:lnTo>
                    <a:pt x="212" y="96"/>
                  </a:lnTo>
                  <a:lnTo>
                    <a:pt x="220" y="110"/>
                  </a:lnTo>
                  <a:lnTo>
                    <a:pt x="226" y="126"/>
                  </a:lnTo>
                  <a:lnTo>
                    <a:pt x="228" y="142"/>
                  </a:lnTo>
                  <a:lnTo>
                    <a:pt x="228" y="142"/>
                  </a:lnTo>
                  <a:lnTo>
                    <a:pt x="226" y="160"/>
                  </a:lnTo>
                  <a:lnTo>
                    <a:pt x="220" y="176"/>
                  </a:lnTo>
                  <a:lnTo>
                    <a:pt x="212" y="190"/>
                  </a:lnTo>
                  <a:lnTo>
                    <a:pt x="202" y="204"/>
                  </a:lnTo>
                  <a:lnTo>
                    <a:pt x="190" y="214"/>
                  </a:lnTo>
                  <a:lnTo>
                    <a:pt x="174" y="222"/>
                  </a:lnTo>
                  <a:lnTo>
                    <a:pt x="158" y="226"/>
                  </a:lnTo>
                  <a:lnTo>
                    <a:pt x="142" y="228"/>
                  </a:lnTo>
                  <a:lnTo>
                    <a:pt x="142" y="228"/>
                  </a:lnTo>
                  <a:close/>
                  <a:moveTo>
                    <a:pt x="142" y="0"/>
                  </a:moveTo>
                  <a:lnTo>
                    <a:pt x="142" y="0"/>
                  </a:lnTo>
                  <a:lnTo>
                    <a:pt x="128" y="2"/>
                  </a:lnTo>
                  <a:lnTo>
                    <a:pt x="112" y="4"/>
                  </a:lnTo>
                  <a:lnTo>
                    <a:pt x="100" y="6"/>
                  </a:lnTo>
                  <a:lnTo>
                    <a:pt x="86" y="12"/>
                  </a:lnTo>
                  <a:lnTo>
                    <a:pt x="74" y="18"/>
                  </a:lnTo>
                  <a:lnTo>
                    <a:pt x="62" y="24"/>
                  </a:lnTo>
                  <a:lnTo>
                    <a:pt x="50" y="32"/>
                  </a:lnTo>
                  <a:lnTo>
                    <a:pt x="40" y="42"/>
                  </a:lnTo>
                  <a:lnTo>
                    <a:pt x="32" y="52"/>
                  </a:lnTo>
                  <a:lnTo>
                    <a:pt x="24" y="64"/>
                  </a:lnTo>
                  <a:lnTo>
                    <a:pt x="16" y="74"/>
                  </a:lnTo>
                  <a:lnTo>
                    <a:pt x="10" y="88"/>
                  </a:lnTo>
                  <a:lnTo>
                    <a:pt x="6" y="100"/>
                  </a:lnTo>
                  <a:lnTo>
                    <a:pt x="2" y="114"/>
                  </a:lnTo>
                  <a:lnTo>
                    <a:pt x="0" y="128"/>
                  </a:lnTo>
                  <a:lnTo>
                    <a:pt x="0" y="142"/>
                  </a:lnTo>
                  <a:lnTo>
                    <a:pt x="0" y="142"/>
                  </a:lnTo>
                  <a:lnTo>
                    <a:pt x="0" y="160"/>
                  </a:lnTo>
                  <a:lnTo>
                    <a:pt x="6" y="180"/>
                  </a:lnTo>
                  <a:lnTo>
                    <a:pt x="12" y="202"/>
                  </a:lnTo>
                  <a:lnTo>
                    <a:pt x="22" y="226"/>
                  </a:lnTo>
                  <a:lnTo>
                    <a:pt x="44" y="276"/>
                  </a:lnTo>
                  <a:lnTo>
                    <a:pt x="70" y="330"/>
                  </a:lnTo>
                  <a:lnTo>
                    <a:pt x="96" y="378"/>
                  </a:lnTo>
                  <a:lnTo>
                    <a:pt x="120" y="418"/>
                  </a:lnTo>
                  <a:lnTo>
                    <a:pt x="142" y="456"/>
                  </a:lnTo>
                  <a:lnTo>
                    <a:pt x="142" y="456"/>
                  </a:lnTo>
                  <a:lnTo>
                    <a:pt x="164" y="418"/>
                  </a:lnTo>
                  <a:lnTo>
                    <a:pt x="186" y="378"/>
                  </a:lnTo>
                  <a:lnTo>
                    <a:pt x="212" y="330"/>
                  </a:lnTo>
                  <a:lnTo>
                    <a:pt x="240" y="276"/>
                  </a:lnTo>
                  <a:lnTo>
                    <a:pt x="262" y="226"/>
                  </a:lnTo>
                  <a:lnTo>
                    <a:pt x="272" y="202"/>
                  </a:lnTo>
                  <a:lnTo>
                    <a:pt x="278" y="180"/>
                  </a:lnTo>
                  <a:lnTo>
                    <a:pt x="282" y="160"/>
                  </a:lnTo>
                  <a:lnTo>
                    <a:pt x="284" y="142"/>
                  </a:lnTo>
                  <a:lnTo>
                    <a:pt x="284" y="142"/>
                  </a:lnTo>
                  <a:lnTo>
                    <a:pt x="284" y="128"/>
                  </a:lnTo>
                  <a:lnTo>
                    <a:pt x="282" y="114"/>
                  </a:lnTo>
                  <a:lnTo>
                    <a:pt x="278" y="100"/>
                  </a:lnTo>
                  <a:lnTo>
                    <a:pt x="274" y="88"/>
                  </a:lnTo>
                  <a:lnTo>
                    <a:pt x="268" y="74"/>
                  </a:lnTo>
                  <a:lnTo>
                    <a:pt x="260" y="64"/>
                  </a:lnTo>
                  <a:lnTo>
                    <a:pt x="252" y="52"/>
                  </a:lnTo>
                  <a:lnTo>
                    <a:pt x="242" y="42"/>
                  </a:lnTo>
                  <a:lnTo>
                    <a:pt x="232" y="32"/>
                  </a:lnTo>
                  <a:lnTo>
                    <a:pt x="222" y="24"/>
                  </a:lnTo>
                  <a:lnTo>
                    <a:pt x="210" y="18"/>
                  </a:lnTo>
                  <a:lnTo>
                    <a:pt x="198" y="12"/>
                  </a:lnTo>
                  <a:lnTo>
                    <a:pt x="184" y="6"/>
                  </a:lnTo>
                  <a:lnTo>
                    <a:pt x="170" y="4"/>
                  </a:lnTo>
                  <a:lnTo>
                    <a:pt x="156" y="2"/>
                  </a:lnTo>
                  <a:lnTo>
                    <a:pt x="142" y="0"/>
                  </a:lnTo>
                  <a:lnTo>
                    <a:pt x="142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endParaRPr>
            </a:p>
          </p:txBody>
        </p:sp>
      </p:grpSp>
      <p:grpSp>
        <p:nvGrpSpPr>
          <p:cNvPr id="72" name="그룹 71"/>
          <p:cNvGrpSpPr/>
          <p:nvPr userDrawn="1"/>
        </p:nvGrpSpPr>
        <p:grpSpPr>
          <a:xfrm>
            <a:off x="6761624" y="3066723"/>
            <a:ext cx="718872" cy="539154"/>
            <a:chOff x="7112185" y="2781812"/>
            <a:chExt cx="539154" cy="539154"/>
          </a:xfrm>
        </p:grpSpPr>
        <p:sp>
          <p:nvSpPr>
            <p:cNvPr id="73" name="Freeform 8"/>
            <p:cNvSpPr>
              <a:spLocks/>
            </p:cNvSpPr>
            <p:nvPr userDrawn="1"/>
          </p:nvSpPr>
          <p:spPr bwMode="auto">
            <a:xfrm>
              <a:off x="7112185" y="2781812"/>
              <a:ext cx="539154" cy="539154"/>
            </a:xfrm>
            <a:custGeom>
              <a:avLst/>
              <a:gdLst>
                <a:gd name="T0" fmla="*/ 442 w 442"/>
                <a:gd name="T1" fmla="*/ 220 h 442"/>
                <a:gd name="T2" fmla="*/ 431 w 442"/>
                <a:gd name="T3" fmla="*/ 203 h 442"/>
                <a:gd name="T4" fmla="*/ 436 w 442"/>
                <a:gd name="T5" fmla="*/ 177 h 442"/>
                <a:gd name="T6" fmla="*/ 429 w 442"/>
                <a:gd name="T7" fmla="*/ 157 h 442"/>
                <a:gd name="T8" fmla="*/ 417 w 442"/>
                <a:gd name="T9" fmla="*/ 133 h 442"/>
                <a:gd name="T10" fmla="*/ 413 w 442"/>
                <a:gd name="T11" fmla="*/ 111 h 442"/>
                <a:gd name="T12" fmla="*/ 394 w 442"/>
                <a:gd name="T13" fmla="*/ 100 h 442"/>
                <a:gd name="T14" fmla="*/ 386 w 442"/>
                <a:gd name="T15" fmla="*/ 75 h 442"/>
                <a:gd name="T16" fmla="*/ 369 w 442"/>
                <a:gd name="T17" fmla="*/ 61 h 442"/>
                <a:gd name="T18" fmla="*/ 348 w 442"/>
                <a:gd name="T19" fmla="*/ 47 h 442"/>
                <a:gd name="T20" fmla="*/ 331 w 442"/>
                <a:gd name="T21" fmla="*/ 29 h 442"/>
                <a:gd name="T22" fmla="*/ 310 w 442"/>
                <a:gd name="T23" fmla="*/ 29 h 442"/>
                <a:gd name="T24" fmla="*/ 291 w 442"/>
                <a:gd name="T25" fmla="*/ 12 h 442"/>
                <a:gd name="T26" fmla="*/ 270 w 442"/>
                <a:gd name="T27" fmla="*/ 8 h 442"/>
                <a:gd name="T28" fmla="*/ 244 w 442"/>
                <a:gd name="T29" fmla="*/ 7 h 442"/>
                <a:gd name="T30" fmla="*/ 222 w 442"/>
                <a:gd name="T31" fmla="*/ 0 h 442"/>
                <a:gd name="T32" fmla="*/ 203 w 442"/>
                <a:gd name="T33" fmla="*/ 11 h 442"/>
                <a:gd name="T34" fmla="*/ 177 w 442"/>
                <a:gd name="T35" fmla="*/ 6 h 442"/>
                <a:gd name="T36" fmla="*/ 157 w 442"/>
                <a:gd name="T37" fmla="*/ 13 h 442"/>
                <a:gd name="T38" fmla="*/ 133 w 442"/>
                <a:gd name="T39" fmla="*/ 25 h 442"/>
                <a:gd name="T40" fmla="*/ 111 w 442"/>
                <a:gd name="T41" fmla="*/ 29 h 442"/>
                <a:gd name="T42" fmla="*/ 100 w 442"/>
                <a:gd name="T43" fmla="*/ 48 h 442"/>
                <a:gd name="T44" fmla="*/ 76 w 442"/>
                <a:gd name="T45" fmla="*/ 57 h 442"/>
                <a:gd name="T46" fmla="*/ 61 w 442"/>
                <a:gd name="T47" fmla="*/ 73 h 442"/>
                <a:gd name="T48" fmla="*/ 47 w 442"/>
                <a:gd name="T49" fmla="*/ 94 h 442"/>
                <a:gd name="T50" fmla="*/ 30 w 442"/>
                <a:gd name="T51" fmla="*/ 111 h 442"/>
                <a:gd name="T52" fmla="*/ 31 w 442"/>
                <a:gd name="T53" fmla="*/ 132 h 442"/>
                <a:gd name="T54" fmla="*/ 13 w 442"/>
                <a:gd name="T55" fmla="*/ 151 h 442"/>
                <a:gd name="T56" fmla="*/ 8 w 442"/>
                <a:gd name="T57" fmla="*/ 172 h 442"/>
                <a:gd name="T58" fmla="*/ 7 w 442"/>
                <a:gd name="T59" fmla="*/ 198 h 442"/>
                <a:gd name="T60" fmla="*/ 0 w 442"/>
                <a:gd name="T61" fmla="*/ 220 h 442"/>
                <a:gd name="T62" fmla="*/ 11 w 442"/>
                <a:gd name="T63" fmla="*/ 239 h 442"/>
                <a:gd name="T64" fmla="*/ 6 w 442"/>
                <a:gd name="T65" fmla="*/ 265 h 442"/>
                <a:gd name="T66" fmla="*/ 13 w 442"/>
                <a:gd name="T67" fmla="*/ 285 h 442"/>
                <a:gd name="T68" fmla="*/ 25 w 442"/>
                <a:gd name="T69" fmla="*/ 309 h 442"/>
                <a:gd name="T70" fmla="*/ 30 w 442"/>
                <a:gd name="T71" fmla="*/ 331 h 442"/>
                <a:gd name="T72" fmla="*/ 48 w 442"/>
                <a:gd name="T73" fmla="*/ 342 h 442"/>
                <a:gd name="T74" fmla="*/ 57 w 442"/>
                <a:gd name="T75" fmla="*/ 367 h 442"/>
                <a:gd name="T76" fmla="*/ 73 w 442"/>
                <a:gd name="T77" fmla="*/ 381 h 442"/>
                <a:gd name="T78" fmla="*/ 94 w 442"/>
                <a:gd name="T79" fmla="*/ 395 h 442"/>
                <a:gd name="T80" fmla="*/ 111 w 442"/>
                <a:gd name="T81" fmla="*/ 413 h 442"/>
                <a:gd name="T82" fmla="*/ 132 w 442"/>
                <a:gd name="T83" fmla="*/ 411 h 442"/>
                <a:gd name="T84" fmla="*/ 151 w 442"/>
                <a:gd name="T85" fmla="*/ 429 h 442"/>
                <a:gd name="T86" fmla="*/ 172 w 442"/>
                <a:gd name="T87" fmla="*/ 434 h 442"/>
                <a:gd name="T88" fmla="*/ 199 w 442"/>
                <a:gd name="T89" fmla="*/ 435 h 442"/>
                <a:gd name="T90" fmla="*/ 222 w 442"/>
                <a:gd name="T91" fmla="*/ 442 h 442"/>
                <a:gd name="T92" fmla="*/ 239 w 442"/>
                <a:gd name="T93" fmla="*/ 431 h 442"/>
                <a:gd name="T94" fmla="*/ 265 w 442"/>
                <a:gd name="T95" fmla="*/ 436 h 442"/>
                <a:gd name="T96" fmla="*/ 285 w 442"/>
                <a:gd name="T97" fmla="*/ 429 h 442"/>
                <a:gd name="T98" fmla="*/ 309 w 442"/>
                <a:gd name="T99" fmla="*/ 417 h 442"/>
                <a:gd name="T100" fmla="*/ 331 w 442"/>
                <a:gd name="T101" fmla="*/ 413 h 442"/>
                <a:gd name="T102" fmla="*/ 342 w 442"/>
                <a:gd name="T103" fmla="*/ 394 h 442"/>
                <a:gd name="T104" fmla="*/ 367 w 442"/>
                <a:gd name="T105" fmla="*/ 385 h 442"/>
                <a:gd name="T106" fmla="*/ 381 w 442"/>
                <a:gd name="T107" fmla="*/ 369 h 442"/>
                <a:gd name="T108" fmla="*/ 395 w 442"/>
                <a:gd name="T109" fmla="*/ 348 h 442"/>
                <a:gd name="T110" fmla="*/ 413 w 442"/>
                <a:gd name="T111" fmla="*/ 331 h 442"/>
                <a:gd name="T112" fmla="*/ 413 w 442"/>
                <a:gd name="T113" fmla="*/ 310 h 442"/>
                <a:gd name="T114" fmla="*/ 430 w 442"/>
                <a:gd name="T115" fmla="*/ 291 h 442"/>
                <a:gd name="T116" fmla="*/ 434 w 442"/>
                <a:gd name="T117" fmla="*/ 269 h 442"/>
                <a:gd name="T118" fmla="*/ 435 w 442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2" h="442">
                  <a:moveTo>
                    <a:pt x="431" y="239"/>
                  </a:moveTo>
                  <a:lnTo>
                    <a:pt x="431" y="239"/>
                  </a:lnTo>
                  <a:lnTo>
                    <a:pt x="435" y="236"/>
                  </a:lnTo>
                  <a:lnTo>
                    <a:pt x="439" y="232"/>
                  </a:lnTo>
                  <a:lnTo>
                    <a:pt x="441" y="226"/>
                  </a:lnTo>
                  <a:lnTo>
                    <a:pt x="442" y="220"/>
                  </a:lnTo>
                  <a:lnTo>
                    <a:pt x="442" y="220"/>
                  </a:lnTo>
                  <a:lnTo>
                    <a:pt x="441" y="216"/>
                  </a:lnTo>
                  <a:lnTo>
                    <a:pt x="439" y="210"/>
                  </a:lnTo>
                  <a:lnTo>
                    <a:pt x="435" y="206"/>
                  </a:lnTo>
                  <a:lnTo>
                    <a:pt x="431" y="203"/>
                  </a:lnTo>
                  <a:lnTo>
                    <a:pt x="431" y="203"/>
                  </a:lnTo>
                  <a:lnTo>
                    <a:pt x="435" y="198"/>
                  </a:lnTo>
                  <a:lnTo>
                    <a:pt x="437" y="193"/>
                  </a:lnTo>
                  <a:lnTo>
                    <a:pt x="439" y="189"/>
                  </a:lnTo>
                  <a:lnTo>
                    <a:pt x="439" y="183"/>
                  </a:lnTo>
                  <a:lnTo>
                    <a:pt x="439" y="183"/>
                  </a:lnTo>
                  <a:lnTo>
                    <a:pt x="436" y="177"/>
                  </a:lnTo>
                  <a:lnTo>
                    <a:pt x="434" y="172"/>
                  </a:lnTo>
                  <a:lnTo>
                    <a:pt x="429" y="169"/>
                  </a:lnTo>
                  <a:lnTo>
                    <a:pt x="424" y="166"/>
                  </a:lnTo>
                  <a:lnTo>
                    <a:pt x="424" y="166"/>
                  </a:lnTo>
                  <a:lnTo>
                    <a:pt x="428" y="161"/>
                  </a:lnTo>
                  <a:lnTo>
                    <a:pt x="429" y="157"/>
                  </a:lnTo>
                  <a:lnTo>
                    <a:pt x="430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6" y="140"/>
                  </a:lnTo>
                  <a:lnTo>
                    <a:pt x="422" y="137"/>
                  </a:lnTo>
                  <a:lnTo>
                    <a:pt x="417" y="133"/>
                  </a:lnTo>
                  <a:lnTo>
                    <a:pt x="413" y="132"/>
                  </a:lnTo>
                  <a:lnTo>
                    <a:pt x="413" y="132"/>
                  </a:lnTo>
                  <a:lnTo>
                    <a:pt x="414" y="127"/>
                  </a:lnTo>
                  <a:lnTo>
                    <a:pt x="415" y="121"/>
                  </a:lnTo>
                  <a:lnTo>
                    <a:pt x="415" y="116"/>
                  </a:lnTo>
                  <a:lnTo>
                    <a:pt x="413" y="111"/>
                  </a:lnTo>
                  <a:lnTo>
                    <a:pt x="413" y="111"/>
                  </a:lnTo>
                  <a:lnTo>
                    <a:pt x="409" y="106"/>
                  </a:lnTo>
                  <a:lnTo>
                    <a:pt x="404" y="103"/>
                  </a:lnTo>
                  <a:lnTo>
                    <a:pt x="400" y="100"/>
                  </a:lnTo>
                  <a:lnTo>
                    <a:pt x="394" y="100"/>
                  </a:lnTo>
                  <a:lnTo>
                    <a:pt x="394" y="100"/>
                  </a:lnTo>
                  <a:lnTo>
                    <a:pt x="395" y="94"/>
                  </a:lnTo>
                  <a:lnTo>
                    <a:pt x="395" y="90"/>
                  </a:lnTo>
                  <a:lnTo>
                    <a:pt x="394" y="84"/>
                  </a:lnTo>
                  <a:lnTo>
                    <a:pt x="390" y="79"/>
                  </a:lnTo>
                  <a:lnTo>
                    <a:pt x="390" y="79"/>
                  </a:lnTo>
                  <a:lnTo>
                    <a:pt x="386" y="75"/>
                  </a:lnTo>
                  <a:lnTo>
                    <a:pt x="381" y="73"/>
                  </a:lnTo>
                  <a:lnTo>
                    <a:pt x="376" y="72"/>
                  </a:lnTo>
                  <a:lnTo>
                    <a:pt x="370" y="72"/>
                  </a:lnTo>
                  <a:lnTo>
                    <a:pt x="370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7" y="57"/>
                  </a:lnTo>
                  <a:lnTo>
                    <a:pt x="363" y="52"/>
                  </a:lnTo>
                  <a:lnTo>
                    <a:pt x="363" y="52"/>
                  </a:lnTo>
                  <a:lnTo>
                    <a:pt x="358" y="48"/>
                  </a:lnTo>
                  <a:lnTo>
                    <a:pt x="353" y="47"/>
                  </a:lnTo>
                  <a:lnTo>
                    <a:pt x="348" y="47"/>
                  </a:lnTo>
                  <a:lnTo>
                    <a:pt x="342" y="48"/>
                  </a:lnTo>
                  <a:lnTo>
                    <a:pt x="342" y="48"/>
                  </a:lnTo>
                  <a:lnTo>
                    <a:pt x="342" y="42"/>
                  </a:lnTo>
                  <a:lnTo>
                    <a:pt x="340" y="38"/>
                  </a:lnTo>
                  <a:lnTo>
                    <a:pt x="336" y="33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27" y="27"/>
                  </a:lnTo>
                  <a:lnTo>
                    <a:pt x="321" y="27"/>
                  </a:lnTo>
                  <a:lnTo>
                    <a:pt x="315" y="28"/>
                  </a:lnTo>
                  <a:lnTo>
                    <a:pt x="310" y="29"/>
                  </a:lnTo>
                  <a:lnTo>
                    <a:pt x="310" y="29"/>
                  </a:lnTo>
                  <a:lnTo>
                    <a:pt x="309" y="25"/>
                  </a:lnTo>
                  <a:lnTo>
                    <a:pt x="305" y="20"/>
                  </a:lnTo>
                  <a:lnTo>
                    <a:pt x="302" y="17"/>
                  </a:lnTo>
                  <a:lnTo>
                    <a:pt x="297" y="14"/>
                  </a:lnTo>
                  <a:lnTo>
                    <a:pt x="297" y="14"/>
                  </a:lnTo>
                  <a:lnTo>
                    <a:pt x="291" y="12"/>
                  </a:lnTo>
                  <a:lnTo>
                    <a:pt x="285" y="13"/>
                  </a:lnTo>
                  <a:lnTo>
                    <a:pt x="281" y="14"/>
                  </a:lnTo>
                  <a:lnTo>
                    <a:pt x="276" y="18"/>
                  </a:lnTo>
                  <a:lnTo>
                    <a:pt x="276" y="18"/>
                  </a:lnTo>
                  <a:lnTo>
                    <a:pt x="274" y="13"/>
                  </a:lnTo>
                  <a:lnTo>
                    <a:pt x="270" y="8"/>
                  </a:lnTo>
                  <a:lnTo>
                    <a:pt x="265" y="6"/>
                  </a:lnTo>
                  <a:lnTo>
                    <a:pt x="259" y="4"/>
                  </a:lnTo>
                  <a:lnTo>
                    <a:pt x="259" y="4"/>
                  </a:lnTo>
                  <a:lnTo>
                    <a:pt x="254" y="4"/>
                  </a:lnTo>
                  <a:lnTo>
                    <a:pt x="249" y="5"/>
                  </a:lnTo>
                  <a:lnTo>
                    <a:pt x="244" y="7"/>
                  </a:lnTo>
                  <a:lnTo>
                    <a:pt x="239" y="11"/>
                  </a:lnTo>
                  <a:lnTo>
                    <a:pt x="239" y="11"/>
                  </a:lnTo>
                  <a:lnTo>
                    <a:pt x="236" y="7"/>
                  </a:lnTo>
                  <a:lnTo>
                    <a:pt x="232" y="4"/>
                  </a:lnTo>
                  <a:lnTo>
                    <a:pt x="226" y="1"/>
                  </a:lnTo>
                  <a:lnTo>
                    <a:pt x="222" y="0"/>
                  </a:lnTo>
                  <a:lnTo>
                    <a:pt x="222" y="0"/>
                  </a:lnTo>
                  <a:lnTo>
                    <a:pt x="216" y="1"/>
                  </a:lnTo>
                  <a:lnTo>
                    <a:pt x="210" y="4"/>
                  </a:lnTo>
                  <a:lnTo>
                    <a:pt x="206" y="7"/>
                  </a:lnTo>
                  <a:lnTo>
                    <a:pt x="203" y="11"/>
                  </a:lnTo>
                  <a:lnTo>
                    <a:pt x="203" y="11"/>
                  </a:lnTo>
                  <a:lnTo>
                    <a:pt x="199" y="7"/>
                  </a:lnTo>
                  <a:lnTo>
                    <a:pt x="193" y="5"/>
                  </a:lnTo>
                  <a:lnTo>
                    <a:pt x="189" y="4"/>
                  </a:lnTo>
                  <a:lnTo>
                    <a:pt x="183" y="4"/>
                  </a:lnTo>
                  <a:lnTo>
                    <a:pt x="183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2" y="14"/>
                  </a:lnTo>
                  <a:lnTo>
                    <a:pt x="157" y="13"/>
                  </a:lnTo>
                  <a:lnTo>
                    <a:pt x="151" y="12"/>
                  </a:lnTo>
                  <a:lnTo>
                    <a:pt x="146" y="14"/>
                  </a:lnTo>
                  <a:lnTo>
                    <a:pt x="146" y="14"/>
                  </a:lnTo>
                  <a:lnTo>
                    <a:pt x="140" y="17"/>
                  </a:lnTo>
                  <a:lnTo>
                    <a:pt x="137" y="20"/>
                  </a:lnTo>
                  <a:lnTo>
                    <a:pt x="133" y="25"/>
                  </a:lnTo>
                  <a:lnTo>
                    <a:pt x="132" y="29"/>
                  </a:lnTo>
                  <a:lnTo>
                    <a:pt x="132" y="29"/>
                  </a:lnTo>
                  <a:lnTo>
                    <a:pt x="127" y="28"/>
                  </a:lnTo>
                  <a:lnTo>
                    <a:pt x="122" y="27"/>
                  </a:lnTo>
                  <a:lnTo>
                    <a:pt x="116" y="27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06" y="33"/>
                  </a:lnTo>
                  <a:lnTo>
                    <a:pt x="103" y="38"/>
                  </a:lnTo>
                  <a:lnTo>
                    <a:pt x="101" y="42"/>
                  </a:lnTo>
                  <a:lnTo>
                    <a:pt x="100" y="48"/>
                  </a:lnTo>
                  <a:lnTo>
                    <a:pt x="100" y="48"/>
                  </a:lnTo>
                  <a:lnTo>
                    <a:pt x="94" y="47"/>
                  </a:lnTo>
                  <a:lnTo>
                    <a:pt x="90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6" y="57"/>
                  </a:lnTo>
                  <a:lnTo>
                    <a:pt x="73" y="61"/>
                  </a:lnTo>
                  <a:lnTo>
                    <a:pt x="72" y="66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66" y="72"/>
                  </a:lnTo>
                  <a:lnTo>
                    <a:pt x="61" y="73"/>
                  </a:lnTo>
                  <a:lnTo>
                    <a:pt x="57" y="75"/>
                  </a:lnTo>
                  <a:lnTo>
                    <a:pt x="52" y="79"/>
                  </a:lnTo>
                  <a:lnTo>
                    <a:pt x="52" y="79"/>
                  </a:lnTo>
                  <a:lnTo>
                    <a:pt x="50" y="84"/>
                  </a:lnTo>
                  <a:lnTo>
                    <a:pt x="47" y="90"/>
                  </a:lnTo>
                  <a:lnTo>
                    <a:pt x="47" y="94"/>
                  </a:lnTo>
                  <a:lnTo>
                    <a:pt x="48" y="100"/>
                  </a:lnTo>
                  <a:lnTo>
                    <a:pt x="48" y="100"/>
                  </a:lnTo>
                  <a:lnTo>
                    <a:pt x="43" y="100"/>
                  </a:lnTo>
                  <a:lnTo>
                    <a:pt x="38" y="103"/>
                  </a:lnTo>
                  <a:lnTo>
                    <a:pt x="33" y="106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28" y="116"/>
                  </a:lnTo>
                  <a:lnTo>
                    <a:pt x="27" y="121"/>
                  </a:lnTo>
                  <a:lnTo>
                    <a:pt x="28" y="127"/>
                  </a:lnTo>
                  <a:lnTo>
                    <a:pt x="31" y="132"/>
                  </a:lnTo>
                  <a:lnTo>
                    <a:pt x="31" y="132"/>
                  </a:lnTo>
                  <a:lnTo>
                    <a:pt x="25" y="133"/>
                  </a:lnTo>
                  <a:lnTo>
                    <a:pt x="20" y="137"/>
                  </a:lnTo>
                  <a:lnTo>
                    <a:pt x="17" y="140"/>
                  </a:lnTo>
                  <a:lnTo>
                    <a:pt x="14" y="145"/>
                  </a:lnTo>
                  <a:lnTo>
                    <a:pt x="14" y="145"/>
                  </a:lnTo>
                  <a:lnTo>
                    <a:pt x="13" y="151"/>
                  </a:lnTo>
                  <a:lnTo>
                    <a:pt x="13" y="157"/>
                  </a:lnTo>
                  <a:lnTo>
                    <a:pt x="14" y="161"/>
                  </a:lnTo>
                  <a:lnTo>
                    <a:pt x="18" y="166"/>
                  </a:lnTo>
                  <a:lnTo>
                    <a:pt x="18" y="166"/>
                  </a:lnTo>
                  <a:lnTo>
                    <a:pt x="13" y="169"/>
                  </a:lnTo>
                  <a:lnTo>
                    <a:pt x="8" y="172"/>
                  </a:lnTo>
                  <a:lnTo>
                    <a:pt x="6" y="177"/>
                  </a:lnTo>
                  <a:lnTo>
                    <a:pt x="4" y="183"/>
                  </a:lnTo>
                  <a:lnTo>
                    <a:pt x="4" y="183"/>
                  </a:lnTo>
                  <a:lnTo>
                    <a:pt x="4" y="189"/>
                  </a:lnTo>
                  <a:lnTo>
                    <a:pt x="5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7" y="206"/>
                  </a:lnTo>
                  <a:lnTo>
                    <a:pt x="4" y="210"/>
                  </a:lnTo>
                  <a:lnTo>
                    <a:pt x="1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1" y="226"/>
                  </a:lnTo>
                  <a:lnTo>
                    <a:pt x="4" y="232"/>
                  </a:lnTo>
                  <a:lnTo>
                    <a:pt x="7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5" y="249"/>
                  </a:lnTo>
                  <a:lnTo>
                    <a:pt x="4" y="253"/>
                  </a:lnTo>
                  <a:lnTo>
                    <a:pt x="4" y="259"/>
                  </a:lnTo>
                  <a:lnTo>
                    <a:pt x="4" y="259"/>
                  </a:lnTo>
                  <a:lnTo>
                    <a:pt x="6" y="265"/>
                  </a:lnTo>
                  <a:lnTo>
                    <a:pt x="8" y="270"/>
                  </a:lnTo>
                  <a:lnTo>
                    <a:pt x="13" y="273"/>
                  </a:lnTo>
                  <a:lnTo>
                    <a:pt x="18" y="276"/>
                  </a:lnTo>
                  <a:lnTo>
                    <a:pt x="18" y="276"/>
                  </a:lnTo>
                  <a:lnTo>
                    <a:pt x="14" y="281"/>
                  </a:lnTo>
                  <a:lnTo>
                    <a:pt x="13" y="285"/>
                  </a:lnTo>
                  <a:lnTo>
                    <a:pt x="13" y="291"/>
                  </a:lnTo>
                  <a:lnTo>
                    <a:pt x="14" y="296"/>
                  </a:lnTo>
                  <a:lnTo>
                    <a:pt x="14" y="296"/>
                  </a:lnTo>
                  <a:lnTo>
                    <a:pt x="17" y="302"/>
                  </a:lnTo>
                  <a:lnTo>
                    <a:pt x="20" y="305"/>
                  </a:lnTo>
                  <a:lnTo>
                    <a:pt x="25" y="309"/>
                  </a:lnTo>
                  <a:lnTo>
                    <a:pt x="31" y="310"/>
                  </a:lnTo>
                  <a:lnTo>
                    <a:pt x="31" y="310"/>
                  </a:lnTo>
                  <a:lnTo>
                    <a:pt x="28" y="315"/>
                  </a:lnTo>
                  <a:lnTo>
                    <a:pt x="27" y="321"/>
                  </a:lnTo>
                  <a:lnTo>
                    <a:pt x="28" y="326"/>
                  </a:lnTo>
                  <a:lnTo>
                    <a:pt x="30" y="331"/>
                  </a:lnTo>
                  <a:lnTo>
                    <a:pt x="30" y="331"/>
                  </a:lnTo>
                  <a:lnTo>
                    <a:pt x="33" y="336"/>
                  </a:lnTo>
                  <a:lnTo>
                    <a:pt x="38" y="339"/>
                  </a:lnTo>
                  <a:lnTo>
                    <a:pt x="43" y="341"/>
                  </a:lnTo>
                  <a:lnTo>
                    <a:pt x="48" y="342"/>
                  </a:lnTo>
                  <a:lnTo>
                    <a:pt x="48" y="342"/>
                  </a:lnTo>
                  <a:lnTo>
                    <a:pt x="47" y="348"/>
                  </a:lnTo>
                  <a:lnTo>
                    <a:pt x="47" y="352"/>
                  </a:lnTo>
                  <a:lnTo>
                    <a:pt x="50" y="358"/>
                  </a:lnTo>
                  <a:lnTo>
                    <a:pt x="52" y="363"/>
                  </a:lnTo>
                  <a:lnTo>
                    <a:pt x="52" y="363"/>
                  </a:lnTo>
                  <a:lnTo>
                    <a:pt x="57" y="367"/>
                  </a:lnTo>
                  <a:lnTo>
                    <a:pt x="61" y="369"/>
                  </a:lnTo>
                  <a:lnTo>
                    <a:pt x="66" y="370"/>
                  </a:lnTo>
                  <a:lnTo>
                    <a:pt x="72" y="370"/>
                  </a:lnTo>
                  <a:lnTo>
                    <a:pt x="72" y="370"/>
                  </a:lnTo>
                  <a:lnTo>
                    <a:pt x="72" y="376"/>
                  </a:lnTo>
                  <a:lnTo>
                    <a:pt x="73" y="381"/>
                  </a:lnTo>
                  <a:lnTo>
                    <a:pt x="76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90" y="395"/>
                  </a:lnTo>
                  <a:lnTo>
                    <a:pt x="94" y="395"/>
                  </a:lnTo>
                  <a:lnTo>
                    <a:pt x="100" y="394"/>
                  </a:lnTo>
                  <a:lnTo>
                    <a:pt x="100" y="394"/>
                  </a:lnTo>
                  <a:lnTo>
                    <a:pt x="101" y="400"/>
                  </a:lnTo>
                  <a:lnTo>
                    <a:pt x="103" y="404"/>
                  </a:lnTo>
                  <a:lnTo>
                    <a:pt x="106" y="409"/>
                  </a:lnTo>
                  <a:lnTo>
                    <a:pt x="111" y="413"/>
                  </a:lnTo>
                  <a:lnTo>
                    <a:pt x="111" y="413"/>
                  </a:lnTo>
                  <a:lnTo>
                    <a:pt x="116" y="414"/>
                  </a:lnTo>
                  <a:lnTo>
                    <a:pt x="122" y="415"/>
                  </a:lnTo>
                  <a:lnTo>
                    <a:pt x="127" y="414"/>
                  </a:lnTo>
                  <a:lnTo>
                    <a:pt x="132" y="411"/>
                  </a:lnTo>
                  <a:lnTo>
                    <a:pt x="132" y="411"/>
                  </a:lnTo>
                  <a:lnTo>
                    <a:pt x="133" y="417"/>
                  </a:lnTo>
                  <a:lnTo>
                    <a:pt x="137" y="422"/>
                  </a:lnTo>
                  <a:lnTo>
                    <a:pt x="140" y="425"/>
                  </a:lnTo>
                  <a:lnTo>
                    <a:pt x="146" y="428"/>
                  </a:lnTo>
                  <a:lnTo>
                    <a:pt x="146" y="428"/>
                  </a:lnTo>
                  <a:lnTo>
                    <a:pt x="151" y="429"/>
                  </a:lnTo>
                  <a:lnTo>
                    <a:pt x="157" y="429"/>
                  </a:lnTo>
                  <a:lnTo>
                    <a:pt x="162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3" y="438"/>
                  </a:lnTo>
                  <a:lnTo>
                    <a:pt x="183" y="438"/>
                  </a:lnTo>
                  <a:lnTo>
                    <a:pt x="189" y="438"/>
                  </a:lnTo>
                  <a:lnTo>
                    <a:pt x="193" y="437"/>
                  </a:lnTo>
                  <a:lnTo>
                    <a:pt x="199" y="435"/>
                  </a:lnTo>
                  <a:lnTo>
                    <a:pt x="203" y="431"/>
                  </a:lnTo>
                  <a:lnTo>
                    <a:pt x="203" y="431"/>
                  </a:lnTo>
                  <a:lnTo>
                    <a:pt x="206" y="435"/>
                  </a:lnTo>
                  <a:lnTo>
                    <a:pt x="210" y="438"/>
                  </a:lnTo>
                  <a:lnTo>
                    <a:pt x="216" y="441"/>
                  </a:lnTo>
                  <a:lnTo>
                    <a:pt x="222" y="442"/>
                  </a:lnTo>
                  <a:lnTo>
                    <a:pt x="222" y="442"/>
                  </a:lnTo>
                  <a:lnTo>
                    <a:pt x="226" y="441"/>
                  </a:lnTo>
                  <a:lnTo>
                    <a:pt x="232" y="438"/>
                  </a:lnTo>
                  <a:lnTo>
                    <a:pt x="236" y="435"/>
                  </a:lnTo>
                  <a:lnTo>
                    <a:pt x="239" y="431"/>
                  </a:lnTo>
                  <a:lnTo>
                    <a:pt x="239" y="431"/>
                  </a:lnTo>
                  <a:lnTo>
                    <a:pt x="244" y="435"/>
                  </a:lnTo>
                  <a:lnTo>
                    <a:pt x="249" y="437"/>
                  </a:lnTo>
                  <a:lnTo>
                    <a:pt x="254" y="438"/>
                  </a:lnTo>
                  <a:lnTo>
                    <a:pt x="259" y="438"/>
                  </a:lnTo>
                  <a:lnTo>
                    <a:pt x="259" y="438"/>
                  </a:lnTo>
                  <a:lnTo>
                    <a:pt x="265" y="436"/>
                  </a:lnTo>
                  <a:lnTo>
                    <a:pt x="270" y="434"/>
                  </a:lnTo>
                  <a:lnTo>
                    <a:pt x="274" y="429"/>
                  </a:lnTo>
                  <a:lnTo>
                    <a:pt x="276" y="424"/>
                  </a:lnTo>
                  <a:lnTo>
                    <a:pt x="276" y="424"/>
                  </a:lnTo>
                  <a:lnTo>
                    <a:pt x="281" y="428"/>
                  </a:lnTo>
                  <a:lnTo>
                    <a:pt x="285" y="429"/>
                  </a:lnTo>
                  <a:lnTo>
                    <a:pt x="291" y="429"/>
                  </a:lnTo>
                  <a:lnTo>
                    <a:pt x="297" y="428"/>
                  </a:lnTo>
                  <a:lnTo>
                    <a:pt x="297" y="428"/>
                  </a:lnTo>
                  <a:lnTo>
                    <a:pt x="302" y="425"/>
                  </a:lnTo>
                  <a:lnTo>
                    <a:pt x="305" y="422"/>
                  </a:lnTo>
                  <a:lnTo>
                    <a:pt x="309" y="417"/>
                  </a:lnTo>
                  <a:lnTo>
                    <a:pt x="310" y="411"/>
                  </a:lnTo>
                  <a:lnTo>
                    <a:pt x="310" y="411"/>
                  </a:lnTo>
                  <a:lnTo>
                    <a:pt x="315" y="414"/>
                  </a:lnTo>
                  <a:lnTo>
                    <a:pt x="321" y="415"/>
                  </a:lnTo>
                  <a:lnTo>
                    <a:pt x="327" y="414"/>
                  </a:lnTo>
                  <a:lnTo>
                    <a:pt x="331" y="413"/>
                  </a:lnTo>
                  <a:lnTo>
                    <a:pt x="331" y="413"/>
                  </a:lnTo>
                  <a:lnTo>
                    <a:pt x="336" y="409"/>
                  </a:lnTo>
                  <a:lnTo>
                    <a:pt x="340" y="404"/>
                  </a:lnTo>
                  <a:lnTo>
                    <a:pt x="342" y="400"/>
                  </a:lnTo>
                  <a:lnTo>
                    <a:pt x="342" y="394"/>
                  </a:lnTo>
                  <a:lnTo>
                    <a:pt x="342" y="394"/>
                  </a:lnTo>
                  <a:lnTo>
                    <a:pt x="348" y="395"/>
                  </a:lnTo>
                  <a:lnTo>
                    <a:pt x="353" y="395"/>
                  </a:lnTo>
                  <a:lnTo>
                    <a:pt x="358" y="392"/>
                  </a:lnTo>
                  <a:lnTo>
                    <a:pt x="363" y="390"/>
                  </a:lnTo>
                  <a:lnTo>
                    <a:pt x="363" y="390"/>
                  </a:lnTo>
                  <a:lnTo>
                    <a:pt x="367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70" y="370"/>
                  </a:lnTo>
                  <a:lnTo>
                    <a:pt x="370" y="370"/>
                  </a:lnTo>
                  <a:lnTo>
                    <a:pt x="376" y="370"/>
                  </a:lnTo>
                  <a:lnTo>
                    <a:pt x="381" y="369"/>
                  </a:lnTo>
                  <a:lnTo>
                    <a:pt x="386" y="367"/>
                  </a:lnTo>
                  <a:lnTo>
                    <a:pt x="390" y="363"/>
                  </a:lnTo>
                  <a:lnTo>
                    <a:pt x="390" y="363"/>
                  </a:lnTo>
                  <a:lnTo>
                    <a:pt x="394" y="358"/>
                  </a:lnTo>
                  <a:lnTo>
                    <a:pt x="395" y="352"/>
                  </a:lnTo>
                  <a:lnTo>
                    <a:pt x="395" y="348"/>
                  </a:lnTo>
                  <a:lnTo>
                    <a:pt x="394" y="342"/>
                  </a:lnTo>
                  <a:lnTo>
                    <a:pt x="394" y="342"/>
                  </a:lnTo>
                  <a:lnTo>
                    <a:pt x="400" y="341"/>
                  </a:lnTo>
                  <a:lnTo>
                    <a:pt x="404" y="339"/>
                  </a:lnTo>
                  <a:lnTo>
                    <a:pt x="409" y="336"/>
                  </a:lnTo>
                  <a:lnTo>
                    <a:pt x="413" y="331"/>
                  </a:lnTo>
                  <a:lnTo>
                    <a:pt x="413" y="331"/>
                  </a:lnTo>
                  <a:lnTo>
                    <a:pt x="415" y="326"/>
                  </a:lnTo>
                  <a:lnTo>
                    <a:pt x="415" y="321"/>
                  </a:lnTo>
                  <a:lnTo>
                    <a:pt x="414" y="315"/>
                  </a:lnTo>
                  <a:lnTo>
                    <a:pt x="413" y="310"/>
                  </a:lnTo>
                  <a:lnTo>
                    <a:pt x="413" y="310"/>
                  </a:lnTo>
                  <a:lnTo>
                    <a:pt x="417" y="309"/>
                  </a:lnTo>
                  <a:lnTo>
                    <a:pt x="422" y="305"/>
                  </a:lnTo>
                  <a:lnTo>
                    <a:pt x="426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30" y="291"/>
                  </a:lnTo>
                  <a:lnTo>
                    <a:pt x="429" y="285"/>
                  </a:lnTo>
                  <a:lnTo>
                    <a:pt x="428" y="281"/>
                  </a:lnTo>
                  <a:lnTo>
                    <a:pt x="424" y="276"/>
                  </a:lnTo>
                  <a:lnTo>
                    <a:pt x="424" y="276"/>
                  </a:lnTo>
                  <a:lnTo>
                    <a:pt x="429" y="273"/>
                  </a:lnTo>
                  <a:lnTo>
                    <a:pt x="434" y="269"/>
                  </a:lnTo>
                  <a:lnTo>
                    <a:pt x="436" y="265"/>
                  </a:lnTo>
                  <a:lnTo>
                    <a:pt x="439" y="259"/>
                  </a:lnTo>
                  <a:lnTo>
                    <a:pt x="439" y="259"/>
                  </a:lnTo>
                  <a:lnTo>
                    <a:pt x="439" y="253"/>
                  </a:lnTo>
                  <a:lnTo>
                    <a:pt x="437" y="249"/>
                  </a:lnTo>
                  <a:lnTo>
                    <a:pt x="435" y="243"/>
                  </a:lnTo>
                  <a:lnTo>
                    <a:pt x="431" y="239"/>
                  </a:lnTo>
                  <a:lnTo>
                    <a:pt x="431" y="239"/>
                  </a:lnTo>
                  <a:close/>
                </a:path>
              </a:pathLst>
            </a:custGeom>
            <a:solidFill>
              <a:srgbClr val="6FB5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endParaRPr>
            </a:p>
          </p:txBody>
        </p:sp>
        <p:sp>
          <p:nvSpPr>
            <p:cNvPr id="74" name="Freeform 9"/>
            <p:cNvSpPr>
              <a:spLocks/>
            </p:cNvSpPr>
            <p:nvPr userDrawn="1"/>
          </p:nvSpPr>
          <p:spPr bwMode="auto">
            <a:xfrm>
              <a:off x="7147560" y="2815967"/>
              <a:ext cx="468405" cy="470845"/>
            </a:xfrm>
            <a:custGeom>
              <a:avLst/>
              <a:gdLst>
                <a:gd name="T0" fmla="*/ 386 w 386"/>
                <a:gd name="T1" fmla="*/ 192 h 386"/>
                <a:gd name="T2" fmla="*/ 382 w 386"/>
                <a:gd name="T3" fmla="*/ 231 h 386"/>
                <a:gd name="T4" fmla="*/ 370 w 386"/>
                <a:gd name="T5" fmla="*/ 268 h 386"/>
                <a:gd name="T6" fmla="*/ 353 w 386"/>
                <a:gd name="T7" fmla="*/ 301 h 386"/>
                <a:gd name="T8" fmla="*/ 329 w 386"/>
                <a:gd name="T9" fmla="*/ 329 h 386"/>
                <a:gd name="T10" fmla="*/ 301 w 386"/>
                <a:gd name="T11" fmla="*/ 353 h 386"/>
                <a:gd name="T12" fmla="*/ 268 w 386"/>
                <a:gd name="T13" fmla="*/ 370 h 386"/>
                <a:gd name="T14" fmla="*/ 233 w 386"/>
                <a:gd name="T15" fmla="*/ 382 h 386"/>
                <a:gd name="T16" fmla="*/ 194 w 386"/>
                <a:gd name="T17" fmla="*/ 386 h 386"/>
                <a:gd name="T18" fmla="*/ 174 w 386"/>
                <a:gd name="T19" fmla="*/ 385 h 386"/>
                <a:gd name="T20" fmla="*/ 136 w 386"/>
                <a:gd name="T21" fmla="*/ 377 h 386"/>
                <a:gd name="T22" fmla="*/ 102 w 386"/>
                <a:gd name="T23" fmla="*/ 362 h 386"/>
                <a:gd name="T24" fmla="*/ 71 w 386"/>
                <a:gd name="T25" fmla="*/ 342 h 386"/>
                <a:gd name="T26" fmla="*/ 44 w 386"/>
                <a:gd name="T27" fmla="*/ 315 h 386"/>
                <a:gd name="T28" fmla="*/ 24 w 386"/>
                <a:gd name="T29" fmla="*/ 284 h 386"/>
                <a:gd name="T30" fmla="*/ 9 w 386"/>
                <a:gd name="T31" fmla="*/ 250 h 386"/>
                <a:gd name="T32" fmla="*/ 2 w 386"/>
                <a:gd name="T33" fmla="*/ 212 h 386"/>
                <a:gd name="T34" fmla="*/ 0 w 386"/>
                <a:gd name="T35" fmla="*/ 192 h 386"/>
                <a:gd name="T36" fmla="*/ 4 w 386"/>
                <a:gd name="T37" fmla="*/ 154 h 386"/>
                <a:gd name="T38" fmla="*/ 16 w 386"/>
                <a:gd name="T39" fmla="*/ 118 h 386"/>
                <a:gd name="T40" fmla="*/ 33 w 386"/>
                <a:gd name="T41" fmla="*/ 85 h 386"/>
                <a:gd name="T42" fmla="*/ 57 w 386"/>
                <a:gd name="T43" fmla="*/ 57 h 386"/>
                <a:gd name="T44" fmla="*/ 85 w 386"/>
                <a:gd name="T45" fmla="*/ 33 h 386"/>
                <a:gd name="T46" fmla="*/ 118 w 386"/>
                <a:gd name="T47" fmla="*/ 16 h 386"/>
                <a:gd name="T48" fmla="*/ 155 w 386"/>
                <a:gd name="T49" fmla="*/ 4 h 386"/>
                <a:gd name="T50" fmla="*/ 194 w 386"/>
                <a:gd name="T51" fmla="*/ 0 h 386"/>
                <a:gd name="T52" fmla="*/ 213 w 386"/>
                <a:gd name="T53" fmla="*/ 1 h 386"/>
                <a:gd name="T54" fmla="*/ 250 w 386"/>
                <a:gd name="T55" fmla="*/ 9 h 386"/>
                <a:gd name="T56" fmla="*/ 286 w 386"/>
                <a:gd name="T57" fmla="*/ 24 h 386"/>
                <a:gd name="T58" fmla="*/ 316 w 386"/>
                <a:gd name="T59" fmla="*/ 44 h 386"/>
                <a:gd name="T60" fmla="*/ 342 w 386"/>
                <a:gd name="T61" fmla="*/ 70 h 386"/>
                <a:gd name="T62" fmla="*/ 362 w 386"/>
                <a:gd name="T63" fmla="*/ 100 h 386"/>
                <a:gd name="T64" fmla="*/ 378 w 386"/>
                <a:gd name="T65" fmla="*/ 136 h 386"/>
                <a:gd name="T66" fmla="*/ 385 w 386"/>
                <a:gd name="T67" fmla="*/ 174 h 386"/>
                <a:gd name="T68" fmla="*/ 386 w 386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6" h="386">
                  <a:moveTo>
                    <a:pt x="386" y="192"/>
                  </a:moveTo>
                  <a:lnTo>
                    <a:pt x="386" y="192"/>
                  </a:lnTo>
                  <a:lnTo>
                    <a:pt x="385" y="212"/>
                  </a:lnTo>
                  <a:lnTo>
                    <a:pt x="382" y="231"/>
                  </a:lnTo>
                  <a:lnTo>
                    <a:pt x="378" y="250"/>
                  </a:lnTo>
                  <a:lnTo>
                    <a:pt x="370" y="268"/>
                  </a:lnTo>
                  <a:lnTo>
                    <a:pt x="362" y="284"/>
                  </a:lnTo>
                  <a:lnTo>
                    <a:pt x="353" y="301"/>
                  </a:lnTo>
                  <a:lnTo>
                    <a:pt x="342" y="315"/>
                  </a:lnTo>
                  <a:lnTo>
                    <a:pt x="329" y="329"/>
                  </a:lnTo>
                  <a:lnTo>
                    <a:pt x="316" y="342"/>
                  </a:lnTo>
                  <a:lnTo>
                    <a:pt x="301" y="353"/>
                  </a:lnTo>
                  <a:lnTo>
                    <a:pt x="286" y="362"/>
                  </a:lnTo>
                  <a:lnTo>
                    <a:pt x="268" y="370"/>
                  </a:lnTo>
                  <a:lnTo>
                    <a:pt x="250" y="377"/>
                  </a:lnTo>
                  <a:lnTo>
                    <a:pt x="233" y="382"/>
                  </a:lnTo>
                  <a:lnTo>
                    <a:pt x="213" y="385"/>
                  </a:lnTo>
                  <a:lnTo>
                    <a:pt x="194" y="386"/>
                  </a:lnTo>
                  <a:lnTo>
                    <a:pt x="194" y="386"/>
                  </a:lnTo>
                  <a:lnTo>
                    <a:pt x="174" y="385"/>
                  </a:lnTo>
                  <a:lnTo>
                    <a:pt x="155" y="382"/>
                  </a:lnTo>
                  <a:lnTo>
                    <a:pt x="136" y="377"/>
                  </a:lnTo>
                  <a:lnTo>
                    <a:pt x="118" y="370"/>
                  </a:lnTo>
                  <a:lnTo>
                    <a:pt x="102" y="362"/>
                  </a:lnTo>
                  <a:lnTo>
                    <a:pt x="85" y="353"/>
                  </a:lnTo>
                  <a:lnTo>
                    <a:pt x="71" y="342"/>
                  </a:lnTo>
                  <a:lnTo>
                    <a:pt x="57" y="329"/>
                  </a:lnTo>
                  <a:lnTo>
                    <a:pt x="44" y="315"/>
                  </a:lnTo>
                  <a:lnTo>
                    <a:pt x="33" y="301"/>
                  </a:lnTo>
                  <a:lnTo>
                    <a:pt x="24" y="284"/>
                  </a:lnTo>
                  <a:lnTo>
                    <a:pt x="16" y="268"/>
                  </a:lnTo>
                  <a:lnTo>
                    <a:pt x="9" y="250"/>
                  </a:lnTo>
                  <a:lnTo>
                    <a:pt x="4" y="231"/>
                  </a:lnTo>
                  <a:lnTo>
                    <a:pt x="2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2" y="174"/>
                  </a:lnTo>
                  <a:lnTo>
                    <a:pt x="4" y="154"/>
                  </a:lnTo>
                  <a:lnTo>
                    <a:pt x="9" y="136"/>
                  </a:lnTo>
                  <a:lnTo>
                    <a:pt x="16" y="118"/>
                  </a:lnTo>
                  <a:lnTo>
                    <a:pt x="24" y="100"/>
                  </a:lnTo>
                  <a:lnTo>
                    <a:pt x="33" y="85"/>
                  </a:lnTo>
                  <a:lnTo>
                    <a:pt x="44" y="70"/>
                  </a:lnTo>
                  <a:lnTo>
                    <a:pt x="57" y="57"/>
                  </a:lnTo>
                  <a:lnTo>
                    <a:pt x="71" y="44"/>
                  </a:lnTo>
                  <a:lnTo>
                    <a:pt x="85" y="33"/>
                  </a:lnTo>
                  <a:lnTo>
                    <a:pt x="102" y="24"/>
                  </a:lnTo>
                  <a:lnTo>
                    <a:pt x="118" y="16"/>
                  </a:lnTo>
                  <a:lnTo>
                    <a:pt x="136" y="9"/>
                  </a:lnTo>
                  <a:lnTo>
                    <a:pt x="155" y="4"/>
                  </a:lnTo>
                  <a:lnTo>
                    <a:pt x="174" y="1"/>
                  </a:lnTo>
                  <a:lnTo>
                    <a:pt x="194" y="0"/>
                  </a:lnTo>
                  <a:lnTo>
                    <a:pt x="194" y="0"/>
                  </a:lnTo>
                  <a:lnTo>
                    <a:pt x="213" y="1"/>
                  </a:lnTo>
                  <a:lnTo>
                    <a:pt x="233" y="4"/>
                  </a:lnTo>
                  <a:lnTo>
                    <a:pt x="250" y="9"/>
                  </a:lnTo>
                  <a:lnTo>
                    <a:pt x="268" y="16"/>
                  </a:lnTo>
                  <a:lnTo>
                    <a:pt x="286" y="24"/>
                  </a:lnTo>
                  <a:lnTo>
                    <a:pt x="301" y="33"/>
                  </a:lnTo>
                  <a:lnTo>
                    <a:pt x="316" y="44"/>
                  </a:lnTo>
                  <a:lnTo>
                    <a:pt x="329" y="57"/>
                  </a:lnTo>
                  <a:lnTo>
                    <a:pt x="342" y="70"/>
                  </a:lnTo>
                  <a:lnTo>
                    <a:pt x="353" y="85"/>
                  </a:lnTo>
                  <a:lnTo>
                    <a:pt x="362" y="100"/>
                  </a:lnTo>
                  <a:lnTo>
                    <a:pt x="370" y="118"/>
                  </a:lnTo>
                  <a:lnTo>
                    <a:pt x="378" y="136"/>
                  </a:lnTo>
                  <a:lnTo>
                    <a:pt x="382" y="154"/>
                  </a:lnTo>
                  <a:lnTo>
                    <a:pt x="385" y="174"/>
                  </a:lnTo>
                  <a:lnTo>
                    <a:pt x="386" y="192"/>
                  </a:lnTo>
                  <a:lnTo>
                    <a:pt x="386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endParaRPr>
            </a:p>
          </p:txBody>
        </p:sp>
        <p:grpSp>
          <p:nvGrpSpPr>
            <p:cNvPr id="75" name="그룹 74"/>
            <p:cNvGrpSpPr/>
            <p:nvPr/>
          </p:nvGrpSpPr>
          <p:grpSpPr>
            <a:xfrm>
              <a:off x="7266008" y="2935635"/>
              <a:ext cx="231508" cy="231508"/>
              <a:chOff x="-1573213" y="3429000"/>
              <a:chExt cx="812800" cy="812800"/>
            </a:xfrm>
            <a:solidFill>
              <a:schemeClr val="bg1"/>
            </a:solidFill>
          </p:grpSpPr>
          <p:sp>
            <p:nvSpPr>
              <p:cNvPr id="76" name="Freeform 12"/>
              <p:cNvSpPr>
                <a:spLocks/>
              </p:cNvSpPr>
              <p:nvPr/>
            </p:nvSpPr>
            <p:spPr bwMode="auto">
              <a:xfrm>
                <a:off x="-1370013" y="3683000"/>
                <a:ext cx="609600" cy="558800"/>
              </a:xfrm>
              <a:custGeom>
                <a:avLst/>
                <a:gdLst>
                  <a:gd name="T0" fmla="*/ 320 w 384"/>
                  <a:gd name="T1" fmla="*/ 0 h 352"/>
                  <a:gd name="T2" fmla="*/ 320 w 384"/>
                  <a:gd name="T3" fmla="*/ 0 h 352"/>
                  <a:gd name="T4" fmla="*/ 288 w 384"/>
                  <a:gd name="T5" fmla="*/ 0 h 352"/>
                  <a:gd name="T6" fmla="*/ 288 w 384"/>
                  <a:gd name="T7" fmla="*/ 32 h 352"/>
                  <a:gd name="T8" fmla="*/ 288 w 384"/>
                  <a:gd name="T9" fmla="*/ 32 h 352"/>
                  <a:gd name="T10" fmla="*/ 286 w 384"/>
                  <a:gd name="T11" fmla="*/ 50 h 352"/>
                  <a:gd name="T12" fmla="*/ 280 w 384"/>
                  <a:gd name="T13" fmla="*/ 68 h 352"/>
                  <a:gd name="T14" fmla="*/ 272 w 384"/>
                  <a:gd name="T15" fmla="*/ 84 h 352"/>
                  <a:gd name="T16" fmla="*/ 258 w 384"/>
                  <a:gd name="T17" fmla="*/ 98 h 352"/>
                  <a:gd name="T18" fmla="*/ 244 w 384"/>
                  <a:gd name="T19" fmla="*/ 112 h 352"/>
                  <a:gd name="T20" fmla="*/ 228 w 384"/>
                  <a:gd name="T21" fmla="*/ 120 h 352"/>
                  <a:gd name="T22" fmla="*/ 210 w 384"/>
                  <a:gd name="T23" fmla="*/ 126 h 352"/>
                  <a:gd name="T24" fmla="*/ 192 w 384"/>
                  <a:gd name="T25" fmla="*/ 128 h 352"/>
                  <a:gd name="T26" fmla="*/ 46 w 384"/>
                  <a:gd name="T27" fmla="*/ 128 h 352"/>
                  <a:gd name="T28" fmla="*/ 0 w 384"/>
                  <a:gd name="T29" fmla="*/ 174 h 352"/>
                  <a:gd name="T30" fmla="*/ 0 w 384"/>
                  <a:gd name="T31" fmla="*/ 174 h 352"/>
                  <a:gd name="T32" fmla="*/ 0 w 384"/>
                  <a:gd name="T33" fmla="*/ 192 h 352"/>
                  <a:gd name="T34" fmla="*/ 0 w 384"/>
                  <a:gd name="T35" fmla="*/ 192 h 352"/>
                  <a:gd name="T36" fmla="*/ 2 w 384"/>
                  <a:gd name="T37" fmla="*/ 204 h 352"/>
                  <a:gd name="T38" fmla="*/ 6 w 384"/>
                  <a:gd name="T39" fmla="*/ 216 h 352"/>
                  <a:gd name="T40" fmla="*/ 12 w 384"/>
                  <a:gd name="T41" fmla="*/ 226 h 352"/>
                  <a:gd name="T42" fmla="*/ 20 w 384"/>
                  <a:gd name="T43" fmla="*/ 236 h 352"/>
                  <a:gd name="T44" fmla="*/ 30 w 384"/>
                  <a:gd name="T45" fmla="*/ 244 h 352"/>
                  <a:gd name="T46" fmla="*/ 40 w 384"/>
                  <a:gd name="T47" fmla="*/ 250 h 352"/>
                  <a:gd name="T48" fmla="*/ 52 w 384"/>
                  <a:gd name="T49" fmla="*/ 256 h 352"/>
                  <a:gd name="T50" fmla="*/ 64 w 384"/>
                  <a:gd name="T51" fmla="*/ 256 h 352"/>
                  <a:gd name="T52" fmla="*/ 64 w 384"/>
                  <a:gd name="T53" fmla="*/ 256 h 352"/>
                  <a:gd name="T54" fmla="*/ 224 w 384"/>
                  <a:gd name="T55" fmla="*/ 256 h 352"/>
                  <a:gd name="T56" fmla="*/ 320 w 384"/>
                  <a:gd name="T57" fmla="*/ 352 h 352"/>
                  <a:gd name="T58" fmla="*/ 320 w 384"/>
                  <a:gd name="T59" fmla="*/ 256 h 352"/>
                  <a:gd name="T60" fmla="*/ 320 w 384"/>
                  <a:gd name="T61" fmla="*/ 256 h 352"/>
                  <a:gd name="T62" fmla="*/ 332 w 384"/>
                  <a:gd name="T63" fmla="*/ 256 h 352"/>
                  <a:gd name="T64" fmla="*/ 344 w 384"/>
                  <a:gd name="T65" fmla="*/ 250 h 352"/>
                  <a:gd name="T66" fmla="*/ 354 w 384"/>
                  <a:gd name="T67" fmla="*/ 244 h 352"/>
                  <a:gd name="T68" fmla="*/ 364 w 384"/>
                  <a:gd name="T69" fmla="*/ 236 h 352"/>
                  <a:gd name="T70" fmla="*/ 372 w 384"/>
                  <a:gd name="T71" fmla="*/ 226 h 352"/>
                  <a:gd name="T72" fmla="*/ 378 w 384"/>
                  <a:gd name="T73" fmla="*/ 216 h 352"/>
                  <a:gd name="T74" fmla="*/ 382 w 384"/>
                  <a:gd name="T75" fmla="*/ 204 h 352"/>
                  <a:gd name="T76" fmla="*/ 384 w 384"/>
                  <a:gd name="T77" fmla="*/ 192 h 352"/>
                  <a:gd name="T78" fmla="*/ 384 w 384"/>
                  <a:gd name="T79" fmla="*/ 192 h 352"/>
                  <a:gd name="T80" fmla="*/ 384 w 384"/>
                  <a:gd name="T81" fmla="*/ 64 h 352"/>
                  <a:gd name="T82" fmla="*/ 384 w 384"/>
                  <a:gd name="T83" fmla="*/ 64 h 352"/>
                  <a:gd name="T84" fmla="*/ 382 w 384"/>
                  <a:gd name="T85" fmla="*/ 52 h 352"/>
                  <a:gd name="T86" fmla="*/ 378 w 384"/>
                  <a:gd name="T87" fmla="*/ 40 h 352"/>
                  <a:gd name="T88" fmla="*/ 372 w 384"/>
                  <a:gd name="T89" fmla="*/ 30 h 352"/>
                  <a:gd name="T90" fmla="*/ 364 w 384"/>
                  <a:gd name="T91" fmla="*/ 20 h 352"/>
                  <a:gd name="T92" fmla="*/ 354 w 384"/>
                  <a:gd name="T93" fmla="*/ 12 h 352"/>
                  <a:gd name="T94" fmla="*/ 344 w 384"/>
                  <a:gd name="T95" fmla="*/ 6 h 352"/>
                  <a:gd name="T96" fmla="*/ 332 w 384"/>
                  <a:gd name="T97" fmla="*/ 2 h 352"/>
                  <a:gd name="T98" fmla="*/ 320 w 384"/>
                  <a:gd name="T99" fmla="*/ 0 h 352"/>
                  <a:gd name="T100" fmla="*/ 320 w 384"/>
                  <a:gd name="T101" fmla="*/ 0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84" h="352">
                    <a:moveTo>
                      <a:pt x="320" y="0"/>
                    </a:moveTo>
                    <a:lnTo>
                      <a:pt x="320" y="0"/>
                    </a:lnTo>
                    <a:lnTo>
                      <a:pt x="288" y="0"/>
                    </a:lnTo>
                    <a:lnTo>
                      <a:pt x="288" y="32"/>
                    </a:lnTo>
                    <a:lnTo>
                      <a:pt x="288" y="32"/>
                    </a:lnTo>
                    <a:lnTo>
                      <a:pt x="286" y="50"/>
                    </a:lnTo>
                    <a:lnTo>
                      <a:pt x="280" y="68"/>
                    </a:lnTo>
                    <a:lnTo>
                      <a:pt x="272" y="84"/>
                    </a:lnTo>
                    <a:lnTo>
                      <a:pt x="258" y="98"/>
                    </a:lnTo>
                    <a:lnTo>
                      <a:pt x="244" y="112"/>
                    </a:lnTo>
                    <a:lnTo>
                      <a:pt x="228" y="120"/>
                    </a:lnTo>
                    <a:lnTo>
                      <a:pt x="210" y="126"/>
                    </a:lnTo>
                    <a:lnTo>
                      <a:pt x="192" y="128"/>
                    </a:lnTo>
                    <a:lnTo>
                      <a:pt x="46" y="128"/>
                    </a:lnTo>
                    <a:lnTo>
                      <a:pt x="0" y="174"/>
                    </a:lnTo>
                    <a:lnTo>
                      <a:pt x="0" y="174"/>
                    </a:lnTo>
                    <a:lnTo>
                      <a:pt x="0" y="192"/>
                    </a:lnTo>
                    <a:lnTo>
                      <a:pt x="0" y="192"/>
                    </a:lnTo>
                    <a:lnTo>
                      <a:pt x="2" y="204"/>
                    </a:lnTo>
                    <a:lnTo>
                      <a:pt x="6" y="216"/>
                    </a:lnTo>
                    <a:lnTo>
                      <a:pt x="12" y="226"/>
                    </a:lnTo>
                    <a:lnTo>
                      <a:pt x="20" y="236"/>
                    </a:lnTo>
                    <a:lnTo>
                      <a:pt x="30" y="244"/>
                    </a:lnTo>
                    <a:lnTo>
                      <a:pt x="40" y="250"/>
                    </a:lnTo>
                    <a:lnTo>
                      <a:pt x="52" y="256"/>
                    </a:lnTo>
                    <a:lnTo>
                      <a:pt x="64" y="256"/>
                    </a:lnTo>
                    <a:lnTo>
                      <a:pt x="64" y="256"/>
                    </a:lnTo>
                    <a:lnTo>
                      <a:pt x="224" y="256"/>
                    </a:lnTo>
                    <a:lnTo>
                      <a:pt x="320" y="352"/>
                    </a:lnTo>
                    <a:lnTo>
                      <a:pt x="320" y="256"/>
                    </a:lnTo>
                    <a:lnTo>
                      <a:pt x="320" y="256"/>
                    </a:lnTo>
                    <a:lnTo>
                      <a:pt x="332" y="256"/>
                    </a:lnTo>
                    <a:lnTo>
                      <a:pt x="344" y="250"/>
                    </a:lnTo>
                    <a:lnTo>
                      <a:pt x="354" y="244"/>
                    </a:lnTo>
                    <a:lnTo>
                      <a:pt x="364" y="236"/>
                    </a:lnTo>
                    <a:lnTo>
                      <a:pt x="372" y="226"/>
                    </a:lnTo>
                    <a:lnTo>
                      <a:pt x="378" y="216"/>
                    </a:lnTo>
                    <a:lnTo>
                      <a:pt x="382" y="204"/>
                    </a:lnTo>
                    <a:lnTo>
                      <a:pt x="384" y="192"/>
                    </a:lnTo>
                    <a:lnTo>
                      <a:pt x="384" y="192"/>
                    </a:lnTo>
                    <a:lnTo>
                      <a:pt x="384" y="64"/>
                    </a:lnTo>
                    <a:lnTo>
                      <a:pt x="384" y="64"/>
                    </a:lnTo>
                    <a:lnTo>
                      <a:pt x="382" y="52"/>
                    </a:lnTo>
                    <a:lnTo>
                      <a:pt x="378" y="40"/>
                    </a:lnTo>
                    <a:lnTo>
                      <a:pt x="372" y="30"/>
                    </a:lnTo>
                    <a:lnTo>
                      <a:pt x="364" y="20"/>
                    </a:lnTo>
                    <a:lnTo>
                      <a:pt x="354" y="12"/>
                    </a:lnTo>
                    <a:lnTo>
                      <a:pt x="344" y="6"/>
                    </a:lnTo>
                    <a:lnTo>
                      <a:pt x="332" y="2"/>
                    </a:lnTo>
                    <a:lnTo>
                      <a:pt x="320" y="0"/>
                    </a:lnTo>
                    <a:lnTo>
                      <a:pt x="32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Y견고딕" pitchFamily="18" charset="-127"/>
                  <a:ea typeface="HY견고딕" pitchFamily="18" charset="-127"/>
                  <a:cs typeface="+mn-cs"/>
                </a:endParaRPr>
              </a:p>
            </p:txBody>
          </p:sp>
          <p:sp>
            <p:nvSpPr>
              <p:cNvPr id="77" name="Freeform 13"/>
              <p:cNvSpPr>
                <a:spLocks/>
              </p:cNvSpPr>
              <p:nvPr/>
            </p:nvSpPr>
            <p:spPr bwMode="auto">
              <a:xfrm>
                <a:off x="-1573213" y="3429000"/>
                <a:ext cx="609600" cy="558800"/>
              </a:xfrm>
              <a:custGeom>
                <a:avLst/>
                <a:gdLst>
                  <a:gd name="T0" fmla="*/ 320 w 384"/>
                  <a:gd name="T1" fmla="*/ 0 h 352"/>
                  <a:gd name="T2" fmla="*/ 320 w 384"/>
                  <a:gd name="T3" fmla="*/ 0 h 352"/>
                  <a:gd name="T4" fmla="*/ 64 w 384"/>
                  <a:gd name="T5" fmla="*/ 0 h 352"/>
                  <a:gd name="T6" fmla="*/ 64 w 384"/>
                  <a:gd name="T7" fmla="*/ 0 h 352"/>
                  <a:gd name="T8" fmla="*/ 52 w 384"/>
                  <a:gd name="T9" fmla="*/ 2 h 352"/>
                  <a:gd name="T10" fmla="*/ 40 w 384"/>
                  <a:gd name="T11" fmla="*/ 6 h 352"/>
                  <a:gd name="T12" fmla="*/ 30 w 384"/>
                  <a:gd name="T13" fmla="*/ 12 h 352"/>
                  <a:gd name="T14" fmla="*/ 20 w 384"/>
                  <a:gd name="T15" fmla="*/ 20 h 352"/>
                  <a:gd name="T16" fmla="*/ 12 w 384"/>
                  <a:gd name="T17" fmla="*/ 30 h 352"/>
                  <a:gd name="T18" fmla="*/ 6 w 384"/>
                  <a:gd name="T19" fmla="*/ 42 h 352"/>
                  <a:gd name="T20" fmla="*/ 2 w 384"/>
                  <a:gd name="T21" fmla="*/ 52 h 352"/>
                  <a:gd name="T22" fmla="*/ 0 w 384"/>
                  <a:gd name="T23" fmla="*/ 64 h 352"/>
                  <a:gd name="T24" fmla="*/ 0 w 384"/>
                  <a:gd name="T25" fmla="*/ 64 h 352"/>
                  <a:gd name="T26" fmla="*/ 0 w 384"/>
                  <a:gd name="T27" fmla="*/ 192 h 352"/>
                  <a:gd name="T28" fmla="*/ 0 w 384"/>
                  <a:gd name="T29" fmla="*/ 192 h 352"/>
                  <a:gd name="T30" fmla="*/ 2 w 384"/>
                  <a:gd name="T31" fmla="*/ 204 h 352"/>
                  <a:gd name="T32" fmla="*/ 6 w 384"/>
                  <a:gd name="T33" fmla="*/ 216 h 352"/>
                  <a:gd name="T34" fmla="*/ 12 w 384"/>
                  <a:gd name="T35" fmla="*/ 226 h 352"/>
                  <a:gd name="T36" fmla="*/ 20 w 384"/>
                  <a:gd name="T37" fmla="*/ 236 h 352"/>
                  <a:gd name="T38" fmla="*/ 30 w 384"/>
                  <a:gd name="T39" fmla="*/ 244 h 352"/>
                  <a:gd name="T40" fmla="*/ 40 w 384"/>
                  <a:gd name="T41" fmla="*/ 250 h 352"/>
                  <a:gd name="T42" fmla="*/ 52 w 384"/>
                  <a:gd name="T43" fmla="*/ 256 h 352"/>
                  <a:gd name="T44" fmla="*/ 64 w 384"/>
                  <a:gd name="T45" fmla="*/ 256 h 352"/>
                  <a:gd name="T46" fmla="*/ 64 w 384"/>
                  <a:gd name="T47" fmla="*/ 256 h 352"/>
                  <a:gd name="T48" fmla="*/ 62 w 384"/>
                  <a:gd name="T49" fmla="*/ 256 h 352"/>
                  <a:gd name="T50" fmla="*/ 64 w 384"/>
                  <a:gd name="T51" fmla="*/ 256 h 352"/>
                  <a:gd name="T52" fmla="*/ 64 w 384"/>
                  <a:gd name="T53" fmla="*/ 352 h 352"/>
                  <a:gd name="T54" fmla="*/ 160 w 384"/>
                  <a:gd name="T55" fmla="*/ 256 h 352"/>
                  <a:gd name="T56" fmla="*/ 160 w 384"/>
                  <a:gd name="T57" fmla="*/ 256 h 352"/>
                  <a:gd name="T58" fmla="*/ 320 w 384"/>
                  <a:gd name="T59" fmla="*/ 256 h 352"/>
                  <a:gd name="T60" fmla="*/ 320 w 384"/>
                  <a:gd name="T61" fmla="*/ 256 h 352"/>
                  <a:gd name="T62" fmla="*/ 332 w 384"/>
                  <a:gd name="T63" fmla="*/ 256 h 352"/>
                  <a:gd name="T64" fmla="*/ 344 w 384"/>
                  <a:gd name="T65" fmla="*/ 250 h 352"/>
                  <a:gd name="T66" fmla="*/ 354 w 384"/>
                  <a:gd name="T67" fmla="*/ 244 h 352"/>
                  <a:gd name="T68" fmla="*/ 364 w 384"/>
                  <a:gd name="T69" fmla="*/ 236 h 352"/>
                  <a:gd name="T70" fmla="*/ 372 w 384"/>
                  <a:gd name="T71" fmla="*/ 226 h 352"/>
                  <a:gd name="T72" fmla="*/ 378 w 384"/>
                  <a:gd name="T73" fmla="*/ 216 h 352"/>
                  <a:gd name="T74" fmla="*/ 382 w 384"/>
                  <a:gd name="T75" fmla="*/ 204 h 352"/>
                  <a:gd name="T76" fmla="*/ 384 w 384"/>
                  <a:gd name="T77" fmla="*/ 192 h 352"/>
                  <a:gd name="T78" fmla="*/ 384 w 384"/>
                  <a:gd name="T79" fmla="*/ 192 h 352"/>
                  <a:gd name="T80" fmla="*/ 384 w 384"/>
                  <a:gd name="T81" fmla="*/ 64 h 352"/>
                  <a:gd name="T82" fmla="*/ 384 w 384"/>
                  <a:gd name="T83" fmla="*/ 64 h 352"/>
                  <a:gd name="T84" fmla="*/ 382 w 384"/>
                  <a:gd name="T85" fmla="*/ 52 h 352"/>
                  <a:gd name="T86" fmla="*/ 378 w 384"/>
                  <a:gd name="T87" fmla="*/ 42 h 352"/>
                  <a:gd name="T88" fmla="*/ 372 w 384"/>
                  <a:gd name="T89" fmla="*/ 30 h 352"/>
                  <a:gd name="T90" fmla="*/ 364 w 384"/>
                  <a:gd name="T91" fmla="*/ 20 h 352"/>
                  <a:gd name="T92" fmla="*/ 354 w 384"/>
                  <a:gd name="T93" fmla="*/ 12 h 352"/>
                  <a:gd name="T94" fmla="*/ 344 w 384"/>
                  <a:gd name="T95" fmla="*/ 6 h 352"/>
                  <a:gd name="T96" fmla="*/ 332 w 384"/>
                  <a:gd name="T97" fmla="*/ 2 h 352"/>
                  <a:gd name="T98" fmla="*/ 320 w 384"/>
                  <a:gd name="T99" fmla="*/ 0 h 352"/>
                  <a:gd name="T100" fmla="*/ 320 w 384"/>
                  <a:gd name="T101" fmla="*/ 0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84" h="352">
                    <a:moveTo>
                      <a:pt x="320" y="0"/>
                    </a:moveTo>
                    <a:lnTo>
                      <a:pt x="320" y="0"/>
                    </a:lnTo>
                    <a:lnTo>
                      <a:pt x="64" y="0"/>
                    </a:lnTo>
                    <a:lnTo>
                      <a:pt x="64" y="0"/>
                    </a:lnTo>
                    <a:lnTo>
                      <a:pt x="52" y="2"/>
                    </a:lnTo>
                    <a:lnTo>
                      <a:pt x="40" y="6"/>
                    </a:lnTo>
                    <a:lnTo>
                      <a:pt x="30" y="12"/>
                    </a:lnTo>
                    <a:lnTo>
                      <a:pt x="20" y="20"/>
                    </a:lnTo>
                    <a:lnTo>
                      <a:pt x="12" y="30"/>
                    </a:lnTo>
                    <a:lnTo>
                      <a:pt x="6" y="42"/>
                    </a:lnTo>
                    <a:lnTo>
                      <a:pt x="2" y="52"/>
                    </a:lnTo>
                    <a:lnTo>
                      <a:pt x="0" y="64"/>
                    </a:lnTo>
                    <a:lnTo>
                      <a:pt x="0" y="64"/>
                    </a:lnTo>
                    <a:lnTo>
                      <a:pt x="0" y="192"/>
                    </a:lnTo>
                    <a:lnTo>
                      <a:pt x="0" y="192"/>
                    </a:lnTo>
                    <a:lnTo>
                      <a:pt x="2" y="204"/>
                    </a:lnTo>
                    <a:lnTo>
                      <a:pt x="6" y="216"/>
                    </a:lnTo>
                    <a:lnTo>
                      <a:pt x="12" y="226"/>
                    </a:lnTo>
                    <a:lnTo>
                      <a:pt x="20" y="236"/>
                    </a:lnTo>
                    <a:lnTo>
                      <a:pt x="30" y="244"/>
                    </a:lnTo>
                    <a:lnTo>
                      <a:pt x="40" y="250"/>
                    </a:lnTo>
                    <a:lnTo>
                      <a:pt x="52" y="256"/>
                    </a:lnTo>
                    <a:lnTo>
                      <a:pt x="64" y="256"/>
                    </a:lnTo>
                    <a:lnTo>
                      <a:pt x="64" y="256"/>
                    </a:lnTo>
                    <a:lnTo>
                      <a:pt x="62" y="256"/>
                    </a:lnTo>
                    <a:lnTo>
                      <a:pt x="64" y="256"/>
                    </a:lnTo>
                    <a:lnTo>
                      <a:pt x="64" y="352"/>
                    </a:lnTo>
                    <a:lnTo>
                      <a:pt x="160" y="256"/>
                    </a:lnTo>
                    <a:lnTo>
                      <a:pt x="160" y="256"/>
                    </a:lnTo>
                    <a:lnTo>
                      <a:pt x="320" y="256"/>
                    </a:lnTo>
                    <a:lnTo>
                      <a:pt x="320" y="256"/>
                    </a:lnTo>
                    <a:lnTo>
                      <a:pt x="332" y="256"/>
                    </a:lnTo>
                    <a:lnTo>
                      <a:pt x="344" y="250"/>
                    </a:lnTo>
                    <a:lnTo>
                      <a:pt x="354" y="244"/>
                    </a:lnTo>
                    <a:lnTo>
                      <a:pt x="364" y="236"/>
                    </a:lnTo>
                    <a:lnTo>
                      <a:pt x="372" y="226"/>
                    </a:lnTo>
                    <a:lnTo>
                      <a:pt x="378" y="216"/>
                    </a:lnTo>
                    <a:lnTo>
                      <a:pt x="382" y="204"/>
                    </a:lnTo>
                    <a:lnTo>
                      <a:pt x="384" y="192"/>
                    </a:lnTo>
                    <a:lnTo>
                      <a:pt x="384" y="192"/>
                    </a:lnTo>
                    <a:lnTo>
                      <a:pt x="384" y="64"/>
                    </a:lnTo>
                    <a:lnTo>
                      <a:pt x="384" y="64"/>
                    </a:lnTo>
                    <a:lnTo>
                      <a:pt x="382" y="52"/>
                    </a:lnTo>
                    <a:lnTo>
                      <a:pt x="378" y="42"/>
                    </a:lnTo>
                    <a:lnTo>
                      <a:pt x="372" y="30"/>
                    </a:lnTo>
                    <a:lnTo>
                      <a:pt x="364" y="20"/>
                    </a:lnTo>
                    <a:lnTo>
                      <a:pt x="354" y="12"/>
                    </a:lnTo>
                    <a:lnTo>
                      <a:pt x="344" y="6"/>
                    </a:lnTo>
                    <a:lnTo>
                      <a:pt x="332" y="2"/>
                    </a:lnTo>
                    <a:lnTo>
                      <a:pt x="320" y="0"/>
                    </a:lnTo>
                    <a:lnTo>
                      <a:pt x="32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Y견고딕" pitchFamily="18" charset="-127"/>
                  <a:ea typeface="HY견고딕" pitchFamily="18" charset="-127"/>
                  <a:cs typeface="+mn-cs"/>
                </a:endParaRPr>
              </a:p>
            </p:txBody>
          </p:sp>
        </p:grpSp>
      </p:grpSp>
      <p:grpSp>
        <p:nvGrpSpPr>
          <p:cNvPr id="78" name="그룹 77"/>
          <p:cNvGrpSpPr/>
          <p:nvPr userDrawn="1"/>
        </p:nvGrpSpPr>
        <p:grpSpPr>
          <a:xfrm>
            <a:off x="5738191" y="3066723"/>
            <a:ext cx="715619" cy="539154"/>
            <a:chOff x="6346148" y="2781812"/>
            <a:chExt cx="536714" cy="539154"/>
          </a:xfrm>
        </p:grpSpPr>
        <p:sp>
          <p:nvSpPr>
            <p:cNvPr id="79" name="Freeform 11"/>
            <p:cNvSpPr>
              <a:spLocks/>
            </p:cNvSpPr>
            <p:nvPr userDrawn="1"/>
          </p:nvSpPr>
          <p:spPr bwMode="auto">
            <a:xfrm>
              <a:off x="6346148" y="2781812"/>
              <a:ext cx="536714" cy="539154"/>
            </a:xfrm>
            <a:custGeom>
              <a:avLst/>
              <a:gdLst>
                <a:gd name="T0" fmla="*/ 441 w 441"/>
                <a:gd name="T1" fmla="*/ 220 h 442"/>
                <a:gd name="T2" fmla="*/ 430 w 441"/>
                <a:gd name="T3" fmla="*/ 203 h 442"/>
                <a:gd name="T4" fmla="*/ 436 w 441"/>
                <a:gd name="T5" fmla="*/ 177 h 442"/>
                <a:gd name="T6" fmla="*/ 429 w 441"/>
                <a:gd name="T7" fmla="*/ 157 h 442"/>
                <a:gd name="T8" fmla="*/ 416 w 441"/>
                <a:gd name="T9" fmla="*/ 133 h 442"/>
                <a:gd name="T10" fmla="*/ 411 w 441"/>
                <a:gd name="T11" fmla="*/ 111 h 442"/>
                <a:gd name="T12" fmla="*/ 393 w 441"/>
                <a:gd name="T13" fmla="*/ 100 h 442"/>
                <a:gd name="T14" fmla="*/ 386 w 441"/>
                <a:gd name="T15" fmla="*/ 75 h 442"/>
                <a:gd name="T16" fmla="*/ 369 w 441"/>
                <a:gd name="T17" fmla="*/ 61 h 442"/>
                <a:gd name="T18" fmla="*/ 347 w 441"/>
                <a:gd name="T19" fmla="*/ 47 h 442"/>
                <a:gd name="T20" fmla="*/ 330 w 441"/>
                <a:gd name="T21" fmla="*/ 29 h 442"/>
                <a:gd name="T22" fmla="*/ 309 w 441"/>
                <a:gd name="T23" fmla="*/ 29 h 442"/>
                <a:gd name="T24" fmla="*/ 290 w 441"/>
                <a:gd name="T25" fmla="*/ 12 h 442"/>
                <a:gd name="T26" fmla="*/ 269 w 441"/>
                <a:gd name="T27" fmla="*/ 8 h 442"/>
                <a:gd name="T28" fmla="*/ 243 w 441"/>
                <a:gd name="T29" fmla="*/ 7 h 442"/>
                <a:gd name="T30" fmla="*/ 221 w 441"/>
                <a:gd name="T31" fmla="*/ 0 h 442"/>
                <a:gd name="T32" fmla="*/ 202 w 441"/>
                <a:gd name="T33" fmla="*/ 11 h 442"/>
                <a:gd name="T34" fmla="*/ 177 w 441"/>
                <a:gd name="T35" fmla="*/ 6 h 442"/>
                <a:gd name="T36" fmla="*/ 156 w 441"/>
                <a:gd name="T37" fmla="*/ 13 h 442"/>
                <a:gd name="T38" fmla="*/ 133 w 441"/>
                <a:gd name="T39" fmla="*/ 25 h 442"/>
                <a:gd name="T40" fmla="*/ 110 w 441"/>
                <a:gd name="T41" fmla="*/ 29 h 442"/>
                <a:gd name="T42" fmla="*/ 99 w 441"/>
                <a:gd name="T43" fmla="*/ 48 h 442"/>
                <a:gd name="T44" fmla="*/ 74 w 441"/>
                <a:gd name="T45" fmla="*/ 57 h 442"/>
                <a:gd name="T46" fmla="*/ 60 w 441"/>
                <a:gd name="T47" fmla="*/ 73 h 442"/>
                <a:gd name="T48" fmla="*/ 46 w 441"/>
                <a:gd name="T49" fmla="*/ 94 h 442"/>
                <a:gd name="T50" fmla="*/ 30 w 441"/>
                <a:gd name="T51" fmla="*/ 111 h 442"/>
                <a:gd name="T52" fmla="*/ 30 w 441"/>
                <a:gd name="T53" fmla="*/ 132 h 442"/>
                <a:gd name="T54" fmla="*/ 12 w 441"/>
                <a:gd name="T55" fmla="*/ 151 h 442"/>
                <a:gd name="T56" fmla="*/ 8 w 441"/>
                <a:gd name="T57" fmla="*/ 172 h 442"/>
                <a:gd name="T58" fmla="*/ 7 w 441"/>
                <a:gd name="T59" fmla="*/ 198 h 442"/>
                <a:gd name="T60" fmla="*/ 0 w 441"/>
                <a:gd name="T61" fmla="*/ 220 h 442"/>
                <a:gd name="T62" fmla="*/ 11 w 441"/>
                <a:gd name="T63" fmla="*/ 239 h 442"/>
                <a:gd name="T64" fmla="*/ 5 w 441"/>
                <a:gd name="T65" fmla="*/ 265 h 442"/>
                <a:gd name="T66" fmla="*/ 12 w 441"/>
                <a:gd name="T67" fmla="*/ 285 h 442"/>
                <a:gd name="T68" fmla="*/ 24 w 441"/>
                <a:gd name="T69" fmla="*/ 309 h 442"/>
                <a:gd name="T70" fmla="*/ 30 w 441"/>
                <a:gd name="T71" fmla="*/ 331 h 442"/>
                <a:gd name="T72" fmla="*/ 47 w 441"/>
                <a:gd name="T73" fmla="*/ 342 h 442"/>
                <a:gd name="T74" fmla="*/ 56 w 441"/>
                <a:gd name="T75" fmla="*/ 367 h 442"/>
                <a:gd name="T76" fmla="*/ 72 w 441"/>
                <a:gd name="T77" fmla="*/ 381 h 442"/>
                <a:gd name="T78" fmla="*/ 94 w 441"/>
                <a:gd name="T79" fmla="*/ 395 h 442"/>
                <a:gd name="T80" fmla="*/ 110 w 441"/>
                <a:gd name="T81" fmla="*/ 413 h 442"/>
                <a:gd name="T82" fmla="*/ 131 w 441"/>
                <a:gd name="T83" fmla="*/ 411 h 442"/>
                <a:gd name="T84" fmla="*/ 151 w 441"/>
                <a:gd name="T85" fmla="*/ 429 h 442"/>
                <a:gd name="T86" fmla="*/ 172 w 441"/>
                <a:gd name="T87" fmla="*/ 434 h 442"/>
                <a:gd name="T88" fmla="*/ 198 w 441"/>
                <a:gd name="T89" fmla="*/ 435 h 442"/>
                <a:gd name="T90" fmla="*/ 221 w 441"/>
                <a:gd name="T91" fmla="*/ 442 h 442"/>
                <a:gd name="T92" fmla="*/ 238 w 441"/>
                <a:gd name="T93" fmla="*/ 431 h 442"/>
                <a:gd name="T94" fmla="*/ 264 w 441"/>
                <a:gd name="T95" fmla="*/ 436 h 442"/>
                <a:gd name="T96" fmla="*/ 284 w 441"/>
                <a:gd name="T97" fmla="*/ 429 h 442"/>
                <a:gd name="T98" fmla="*/ 308 w 441"/>
                <a:gd name="T99" fmla="*/ 417 h 442"/>
                <a:gd name="T100" fmla="*/ 330 w 441"/>
                <a:gd name="T101" fmla="*/ 413 h 442"/>
                <a:gd name="T102" fmla="*/ 341 w 441"/>
                <a:gd name="T103" fmla="*/ 394 h 442"/>
                <a:gd name="T104" fmla="*/ 366 w 441"/>
                <a:gd name="T105" fmla="*/ 385 h 442"/>
                <a:gd name="T106" fmla="*/ 380 w 441"/>
                <a:gd name="T107" fmla="*/ 369 h 442"/>
                <a:gd name="T108" fmla="*/ 394 w 441"/>
                <a:gd name="T109" fmla="*/ 348 h 442"/>
                <a:gd name="T110" fmla="*/ 411 w 441"/>
                <a:gd name="T111" fmla="*/ 331 h 442"/>
                <a:gd name="T112" fmla="*/ 411 w 441"/>
                <a:gd name="T113" fmla="*/ 310 h 442"/>
                <a:gd name="T114" fmla="*/ 429 w 441"/>
                <a:gd name="T115" fmla="*/ 291 h 442"/>
                <a:gd name="T116" fmla="*/ 433 w 441"/>
                <a:gd name="T117" fmla="*/ 269 h 442"/>
                <a:gd name="T118" fmla="*/ 434 w 441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1" h="442">
                  <a:moveTo>
                    <a:pt x="430" y="239"/>
                  </a:moveTo>
                  <a:lnTo>
                    <a:pt x="430" y="239"/>
                  </a:lnTo>
                  <a:lnTo>
                    <a:pt x="435" y="236"/>
                  </a:lnTo>
                  <a:lnTo>
                    <a:pt x="439" y="232"/>
                  </a:lnTo>
                  <a:lnTo>
                    <a:pt x="440" y="226"/>
                  </a:lnTo>
                  <a:lnTo>
                    <a:pt x="441" y="220"/>
                  </a:lnTo>
                  <a:lnTo>
                    <a:pt x="441" y="220"/>
                  </a:lnTo>
                  <a:lnTo>
                    <a:pt x="440" y="216"/>
                  </a:lnTo>
                  <a:lnTo>
                    <a:pt x="439" y="210"/>
                  </a:lnTo>
                  <a:lnTo>
                    <a:pt x="435" y="206"/>
                  </a:lnTo>
                  <a:lnTo>
                    <a:pt x="430" y="203"/>
                  </a:lnTo>
                  <a:lnTo>
                    <a:pt x="430" y="203"/>
                  </a:lnTo>
                  <a:lnTo>
                    <a:pt x="434" y="198"/>
                  </a:lnTo>
                  <a:lnTo>
                    <a:pt x="436" y="193"/>
                  </a:lnTo>
                  <a:lnTo>
                    <a:pt x="437" y="189"/>
                  </a:lnTo>
                  <a:lnTo>
                    <a:pt x="437" y="183"/>
                  </a:lnTo>
                  <a:lnTo>
                    <a:pt x="437" y="183"/>
                  </a:lnTo>
                  <a:lnTo>
                    <a:pt x="436" y="177"/>
                  </a:lnTo>
                  <a:lnTo>
                    <a:pt x="433" y="172"/>
                  </a:lnTo>
                  <a:lnTo>
                    <a:pt x="429" y="169"/>
                  </a:lnTo>
                  <a:lnTo>
                    <a:pt x="424" y="166"/>
                  </a:lnTo>
                  <a:lnTo>
                    <a:pt x="424" y="166"/>
                  </a:lnTo>
                  <a:lnTo>
                    <a:pt x="427" y="161"/>
                  </a:lnTo>
                  <a:lnTo>
                    <a:pt x="429" y="157"/>
                  </a:lnTo>
                  <a:lnTo>
                    <a:pt x="429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4" y="140"/>
                  </a:lnTo>
                  <a:lnTo>
                    <a:pt x="421" y="137"/>
                  </a:lnTo>
                  <a:lnTo>
                    <a:pt x="416" y="133"/>
                  </a:lnTo>
                  <a:lnTo>
                    <a:pt x="411" y="132"/>
                  </a:lnTo>
                  <a:lnTo>
                    <a:pt x="411" y="132"/>
                  </a:lnTo>
                  <a:lnTo>
                    <a:pt x="414" y="127"/>
                  </a:lnTo>
                  <a:lnTo>
                    <a:pt x="414" y="121"/>
                  </a:lnTo>
                  <a:lnTo>
                    <a:pt x="414" y="116"/>
                  </a:lnTo>
                  <a:lnTo>
                    <a:pt x="411" y="111"/>
                  </a:lnTo>
                  <a:lnTo>
                    <a:pt x="411" y="111"/>
                  </a:lnTo>
                  <a:lnTo>
                    <a:pt x="408" y="106"/>
                  </a:lnTo>
                  <a:lnTo>
                    <a:pt x="403" y="103"/>
                  </a:lnTo>
                  <a:lnTo>
                    <a:pt x="399" y="100"/>
                  </a:lnTo>
                  <a:lnTo>
                    <a:pt x="393" y="100"/>
                  </a:lnTo>
                  <a:lnTo>
                    <a:pt x="393" y="100"/>
                  </a:lnTo>
                  <a:lnTo>
                    <a:pt x="394" y="94"/>
                  </a:lnTo>
                  <a:lnTo>
                    <a:pt x="394" y="90"/>
                  </a:lnTo>
                  <a:lnTo>
                    <a:pt x="393" y="84"/>
                  </a:lnTo>
                  <a:lnTo>
                    <a:pt x="389" y="79"/>
                  </a:lnTo>
                  <a:lnTo>
                    <a:pt x="389" y="79"/>
                  </a:lnTo>
                  <a:lnTo>
                    <a:pt x="386" y="75"/>
                  </a:lnTo>
                  <a:lnTo>
                    <a:pt x="380" y="73"/>
                  </a:lnTo>
                  <a:lnTo>
                    <a:pt x="375" y="72"/>
                  </a:lnTo>
                  <a:lnTo>
                    <a:pt x="369" y="72"/>
                  </a:lnTo>
                  <a:lnTo>
                    <a:pt x="369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6" y="57"/>
                  </a:lnTo>
                  <a:lnTo>
                    <a:pt x="362" y="52"/>
                  </a:lnTo>
                  <a:lnTo>
                    <a:pt x="362" y="52"/>
                  </a:lnTo>
                  <a:lnTo>
                    <a:pt x="357" y="48"/>
                  </a:lnTo>
                  <a:lnTo>
                    <a:pt x="353" y="47"/>
                  </a:lnTo>
                  <a:lnTo>
                    <a:pt x="347" y="47"/>
                  </a:lnTo>
                  <a:lnTo>
                    <a:pt x="341" y="48"/>
                  </a:lnTo>
                  <a:lnTo>
                    <a:pt x="341" y="48"/>
                  </a:lnTo>
                  <a:lnTo>
                    <a:pt x="341" y="42"/>
                  </a:lnTo>
                  <a:lnTo>
                    <a:pt x="338" y="38"/>
                  </a:lnTo>
                  <a:lnTo>
                    <a:pt x="335" y="33"/>
                  </a:lnTo>
                  <a:lnTo>
                    <a:pt x="330" y="29"/>
                  </a:lnTo>
                  <a:lnTo>
                    <a:pt x="330" y="29"/>
                  </a:lnTo>
                  <a:lnTo>
                    <a:pt x="325" y="27"/>
                  </a:lnTo>
                  <a:lnTo>
                    <a:pt x="320" y="27"/>
                  </a:lnTo>
                  <a:lnTo>
                    <a:pt x="315" y="28"/>
                  </a:lnTo>
                  <a:lnTo>
                    <a:pt x="309" y="29"/>
                  </a:lnTo>
                  <a:lnTo>
                    <a:pt x="309" y="29"/>
                  </a:lnTo>
                  <a:lnTo>
                    <a:pt x="308" y="25"/>
                  </a:lnTo>
                  <a:lnTo>
                    <a:pt x="305" y="20"/>
                  </a:lnTo>
                  <a:lnTo>
                    <a:pt x="301" y="17"/>
                  </a:lnTo>
                  <a:lnTo>
                    <a:pt x="296" y="14"/>
                  </a:lnTo>
                  <a:lnTo>
                    <a:pt x="296" y="14"/>
                  </a:lnTo>
                  <a:lnTo>
                    <a:pt x="290" y="12"/>
                  </a:lnTo>
                  <a:lnTo>
                    <a:pt x="284" y="13"/>
                  </a:lnTo>
                  <a:lnTo>
                    <a:pt x="280" y="14"/>
                  </a:lnTo>
                  <a:lnTo>
                    <a:pt x="275" y="18"/>
                  </a:lnTo>
                  <a:lnTo>
                    <a:pt x="275" y="18"/>
                  </a:lnTo>
                  <a:lnTo>
                    <a:pt x="272" y="13"/>
                  </a:lnTo>
                  <a:lnTo>
                    <a:pt x="269" y="8"/>
                  </a:lnTo>
                  <a:lnTo>
                    <a:pt x="264" y="6"/>
                  </a:lnTo>
                  <a:lnTo>
                    <a:pt x="258" y="4"/>
                  </a:lnTo>
                  <a:lnTo>
                    <a:pt x="258" y="4"/>
                  </a:lnTo>
                  <a:lnTo>
                    <a:pt x="252" y="4"/>
                  </a:lnTo>
                  <a:lnTo>
                    <a:pt x="248" y="5"/>
                  </a:lnTo>
                  <a:lnTo>
                    <a:pt x="243" y="7"/>
                  </a:lnTo>
                  <a:lnTo>
                    <a:pt x="238" y="11"/>
                  </a:lnTo>
                  <a:lnTo>
                    <a:pt x="238" y="11"/>
                  </a:lnTo>
                  <a:lnTo>
                    <a:pt x="236" y="7"/>
                  </a:lnTo>
                  <a:lnTo>
                    <a:pt x="231" y="4"/>
                  </a:lnTo>
                  <a:lnTo>
                    <a:pt x="226" y="1"/>
                  </a:lnTo>
                  <a:lnTo>
                    <a:pt x="221" y="0"/>
                  </a:lnTo>
                  <a:lnTo>
                    <a:pt x="221" y="0"/>
                  </a:lnTo>
                  <a:lnTo>
                    <a:pt x="215" y="1"/>
                  </a:lnTo>
                  <a:lnTo>
                    <a:pt x="210" y="4"/>
                  </a:lnTo>
                  <a:lnTo>
                    <a:pt x="205" y="7"/>
                  </a:lnTo>
                  <a:lnTo>
                    <a:pt x="202" y="11"/>
                  </a:lnTo>
                  <a:lnTo>
                    <a:pt x="202" y="11"/>
                  </a:lnTo>
                  <a:lnTo>
                    <a:pt x="198" y="7"/>
                  </a:lnTo>
                  <a:lnTo>
                    <a:pt x="193" y="5"/>
                  </a:lnTo>
                  <a:lnTo>
                    <a:pt x="188" y="4"/>
                  </a:lnTo>
                  <a:lnTo>
                    <a:pt x="182" y="4"/>
                  </a:lnTo>
                  <a:lnTo>
                    <a:pt x="182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2" y="14"/>
                  </a:lnTo>
                  <a:lnTo>
                    <a:pt x="156" y="13"/>
                  </a:lnTo>
                  <a:lnTo>
                    <a:pt x="151" y="12"/>
                  </a:lnTo>
                  <a:lnTo>
                    <a:pt x="145" y="14"/>
                  </a:lnTo>
                  <a:lnTo>
                    <a:pt x="145" y="14"/>
                  </a:lnTo>
                  <a:lnTo>
                    <a:pt x="140" y="17"/>
                  </a:lnTo>
                  <a:lnTo>
                    <a:pt x="136" y="20"/>
                  </a:lnTo>
                  <a:lnTo>
                    <a:pt x="133" y="25"/>
                  </a:lnTo>
                  <a:lnTo>
                    <a:pt x="131" y="29"/>
                  </a:lnTo>
                  <a:lnTo>
                    <a:pt x="131" y="29"/>
                  </a:lnTo>
                  <a:lnTo>
                    <a:pt x="126" y="28"/>
                  </a:lnTo>
                  <a:lnTo>
                    <a:pt x="120" y="27"/>
                  </a:lnTo>
                  <a:lnTo>
                    <a:pt x="116" y="27"/>
                  </a:lnTo>
                  <a:lnTo>
                    <a:pt x="110" y="29"/>
                  </a:lnTo>
                  <a:lnTo>
                    <a:pt x="110" y="29"/>
                  </a:lnTo>
                  <a:lnTo>
                    <a:pt x="105" y="33"/>
                  </a:lnTo>
                  <a:lnTo>
                    <a:pt x="103" y="38"/>
                  </a:lnTo>
                  <a:lnTo>
                    <a:pt x="100" y="42"/>
                  </a:lnTo>
                  <a:lnTo>
                    <a:pt x="99" y="48"/>
                  </a:lnTo>
                  <a:lnTo>
                    <a:pt x="99" y="48"/>
                  </a:lnTo>
                  <a:lnTo>
                    <a:pt x="94" y="47"/>
                  </a:lnTo>
                  <a:lnTo>
                    <a:pt x="89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4" y="57"/>
                  </a:lnTo>
                  <a:lnTo>
                    <a:pt x="72" y="61"/>
                  </a:lnTo>
                  <a:lnTo>
                    <a:pt x="71" y="66"/>
                  </a:lnTo>
                  <a:lnTo>
                    <a:pt x="71" y="72"/>
                  </a:lnTo>
                  <a:lnTo>
                    <a:pt x="71" y="72"/>
                  </a:lnTo>
                  <a:lnTo>
                    <a:pt x="66" y="72"/>
                  </a:lnTo>
                  <a:lnTo>
                    <a:pt x="60" y="73"/>
                  </a:lnTo>
                  <a:lnTo>
                    <a:pt x="56" y="75"/>
                  </a:lnTo>
                  <a:lnTo>
                    <a:pt x="51" y="79"/>
                  </a:lnTo>
                  <a:lnTo>
                    <a:pt x="51" y="79"/>
                  </a:lnTo>
                  <a:lnTo>
                    <a:pt x="49" y="84"/>
                  </a:lnTo>
                  <a:lnTo>
                    <a:pt x="46" y="90"/>
                  </a:lnTo>
                  <a:lnTo>
                    <a:pt x="46" y="94"/>
                  </a:lnTo>
                  <a:lnTo>
                    <a:pt x="47" y="100"/>
                  </a:lnTo>
                  <a:lnTo>
                    <a:pt x="47" y="100"/>
                  </a:lnTo>
                  <a:lnTo>
                    <a:pt x="43" y="100"/>
                  </a:lnTo>
                  <a:lnTo>
                    <a:pt x="37" y="103"/>
                  </a:lnTo>
                  <a:lnTo>
                    <a:pt x="33" y="106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27" y="116"/>
                  </a:lnTo>
                  <a:lnTo>
                    <a:pt x="26" y="121"/>
                  </a:lnTo>
                  <a:lnTo>
                    <a:pt x="27" y="127"/>
                  </a:lnTo>
                  <a:lnTo>
                    <a:pt x="30" y="132"/>
                  </a:lnTo>
                  <a:lnTo>
                    <a:pt x="30" y="132"/>
                  </a:lnTo>
                  <a:lnTo>
                    <a:pt x="24" y="133"/>
                  </a:lnTo>
                  <a:lnTo>
                    <a:pt x="19" y="137"/>
                  </a:lnTo>
                  <a:lnTo>
                    <a:pt x="16" y="140"/>
                  </a:lnTo>
                  <a:lnTo>
                    <a:pt x="13" y="145"/>
                  </a:lnTo>
                  <a:lnTo>
                    <a:pt x="13" y="145"/>
                  </a:lnTo>
                  <a:lnTo>
                    <a:pt x="12" y="151"/>
                  </a:lnTo>
                  <a:lnTo>
                    <a:pt x="12" y="157"/>
                  </a:lnTo>
                  <a:lnTo>
                    <a:pt x="14" y="161"/>
                  </a:lnTo>
                  <a:lnTo>
                    <a:pt x="17" y="166"/>
                  </a:lnTo>
                  <a:lnTo>
                    <a:pt x="17" y="166"/>
                  </a:lnTo>
                  <a:lnTo>
                    <a:pt x="12" y="169"/>
                  </a:lnTo>
                  <a:lnTo>
                    <a:pt x="8" y="172"/>
                  </a:lnTo>
                  <a:lnTo>
                    <a:pt x="5" y="177"/>
                  </a:lnTo>
                  <a:lnTo>
                    <a:pt x="3" y="183"/>
                  </a:lnTo>
                  <a:lnTo>
                    <a:pt x="3" y="183"/>
                  </a:lnTo>
                  <a:lnTo>
                    <a:pt x="3" y="189"/>
                  </a:lnTo>
                  <a:lnTo>
                    <a:pt x="4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6" y="206"/>
                  </a:lnTo>
                  <a:lnTo>
                    <a:pt x="3" y="210"/>
                  </a:lnTo>
                  <a:lnTo>
                    <a:pt x="0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0" y="226"/>
                  </a:lnTo>
                  <a:lnTo>
                    <a:pt x="3" y="232"/>
                  </a:lnTo>
                  <a:lnTo>
                    <a:pt x="6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4" y="249"/>
                  </a:lnTo>
                  <a:lnTo>
                    <a:pt x="3" y="253"/>
                  </a:lnTo>
                  <a:lnTo>
                    <a:pt x="3" y="259"/>
                  </a:lnTo>
                  <a:lnTo>
                    <a:pt x="3" y="259"/>
                  </a:lnTo>
                  <a:lnTo>
                    <a:pt x="5" y="265"/>
                  </a:lnTo>
                  <a:lnTo>
                    <a:pt x="8" y="270"/>
                  </a:lnTo>
                  <a:lnTo>
                    <a:pt x="12" y="273"/>
                  </a:lnTo>
                  <a:lnTo>
                    <a:pt x="17" y="276"/>
                  </a:lnTo>
                  <a:lnTo>
                    <a:pt x="17" y="276"/>
                  </a:lnTo>
                  <a:lnTo>
                    <a:pt x="14" y="281"/>
                  </a:lnTo>
                  <a:lnTo>
                    <a:pt x="12" y="285"/>
                  </a:lnTo>
                  <a:lnTo>
                    <a:pt x="12" y="291"/>
                  </a:lnTo>
                  <a:lnTo>
                    <a:pt x="13" y="296"/>
                  </a:lnTo>
                  <a:lnTo>
                    <a:pt x="13" y="296"/>
                  </a:lnTo>
                  <a:lnTo>
                    <a:pt x="16" y="302"/>
                  </a:lnTo>
                  <a:lnTo>
                    <a:pt x="19" y="305"/>
                  </a:lnTo>
                  <a:lnTo>
                    <a:pt x="24" y="309"/>
                  </a:lnTo>
                  <a:lnTo>
                    <a:pt x="30" y="310"/>
                  </a:lnTo>
                  <a:lnTo>
                    <a:pt x="30" y="310"/>
                  </a:lnTo>
                  <a:lnTo>
                    <a:pt x="27" y="315"/>
                  </a:lnTo>
                  <a:lnTo>
                    <a:pt x="26" y="321"/>
                  </a:lnTo>
                  <a:lnTo>
                    <a:pt x="27" y="326"/>
                  </a:lnTo>
                  <a:lnTo>
                    <a:pt x="30" y="331"/>
                  </a:lnTo>
                  <a:lnTo>
                    <a:pt x="30" y="331"/>
                  </a:lnTo>
                  <a:lnTo>
                    <a:pt x="33" y="336"/>
                  </a:lnTo>
                  <a:lnTo>
                    <a:pt x="37" y="339"/>
                  </a:lnTo>
                  <a:lnTo>
                    <a:pt x="43" y="341"/>
                  </a:lnTo>
                  <a:lnTo>
                    <a:pt x="47" y="342"/>
                  </a:lnTo>
                  <a:lnTo>
                    <a:pt x="47" y="342"/>
                  </a:lnTo>
                  <a:lnTo>
                    <a:pt x="46" y="348"/>
                  </a:lnTo>
                  <a:lnTo>
                    <a:pt x="46" y="352"/>
                  </a:lnTo>
                  <a:lnTo>
                    <a:pt x="49" y="358"/>
                  </a:lnTo>
                  <a:lnTo>
                    <a:pt x="51" y="363"/>
                  </a:lnTo>
                  <a:lnTo>
                    <a:pt x="51" y="363"/>
                  </a:lnTo>
                  <a:lnTo>
                    <a:pt x="56" y="367"/>
                  </a:lnTo>
                  <a:lnTo>
                    <a:pt x="60" y="369"/>
                  </a:lnTo>
                  <a:lnTo>
                    <a:pt x="66" y="370"/>
                  </a:lnTo>
                  <a:lnTo>
                    <a:pt x="71" y="370"/>
                  </a:lnTo>
                  <a:lnTo>
                    <a:pt x="71" y="370"/>
                  </a:lnTo>
                  <a:lnTo>
                    <a:pt x="71" y="376"/>
                  </a:lnTo>
                  <a:lnTo>
                    <a:pt x="72" y="381"/>
                  </a:lnTo>
                  <a:lnTo>
                    <a:pt x="74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89" y="395"/>
                  </a:lnTo>
                  <a:lnTo>
                    <a:pt x="94" y="395"/>
                  </a:lnTo>
                  <a:lnTo>
                    <a:pt x="99" y="394"/>
                  </a:lnTo>
                  <a:lnTo>
                    <a:pt x="99" y="394"/>
                  </a:lnTo>
                  <a:lnTo>
                    <a:pt x="100" y="400"/>
                  </a:lnTo>
                  <a:lnTo>
                    <a:pt x="103" y="404"/>
                  </a:lnTo>
                  <a:lnTo>
                    <a:pt x="105" y="409"/>
                  </a:lnTo>
                  <a:lnTo>
                    <a:pt x="110" y="413"/>
                  </a:lnTo>
                  <a:lnTo>
                    <a:pt x="110" y="413"/>
                  </a:lnTo>
                  <a:lnTo>
                    <a:pt x="116" y="414"/>
                  </a:lnTo>
                  <a:lnTo>
                    <a:pt x="120" y="415"/>
                  </a:lnTo>
                  <a:lnTo>
                    <a:pt x="126" y="414"/>
                  </a:lnTo>
                  <a:lnTo>
                    <a:pt x="131" y="411"/>
                  </a:lnTo>
                  <a:lnTo>
                    <a:pt x="131" y="411"/>
                  </a:lnTo>
                  <a:lnTo>
                    <a:pt x="133" y="417"/>
                  </a:lnTo>
                  <a:lnTo>
                    <a:pt x="136" y="422"/>
                  </a:lnTo>
                  <a:lnTo>
                    <a:pt x="140" y="425"/>
                  </a:lnTo>
                  <a:lnTo>
                    <a:pt x="145" y="428"/>
                  </a:lnTo>
                  <a:lnTo>
                    <a:pt x="145" y="428"/>
                  </a:lnTo>
                  <a:lnTo>
                    <a:pt x="151" y="429"/>
                  </a:lnTo>
                  <a:lnTo>
                    <a:pt x="156" y="429"/>
                  </a:lnTo>
                  <a:lnTo>
                    <a:pt x="162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2" y="438"/>
                  </a:lnTo>
                  <a:lnTo>
                    <a:pt x="182" y="438"/>
                  </a:lnTo>
                  <a:lnTo>
                    <a:pt x="188" y="438"/>
                  </a:lnTo>
                  <a:lnTo>
                    <a:pt x="193" y="437"/>
                  </a:lnTo>
                  <a:lnTo>
                    <a:pt x="198" y="435"/>
                  </a:lnTo>
                  <a:lnTo>
                    <a:pt x="202" y="431"/>
                  </a:lnTo>
                  <a:lnTo>
                    <a:pt x="202" y="431"/>
                  </a:lnTo>
                  <a:lnTo>
                    <a:pt x="205" y="435"/>
                  </a:lnTo>
                  <a:lnTo>
                    <a:pt x="210" y="438"/>
                  </a:lnTo>
                  <a:lnTo>
                    <a:pt x="215" y="441"/>
                  </a:lnTo>
                  <a:lnTo>
                    <a:pt x="221" y="442"/>
                  </a:lnTo>
                  <a:lnTo>
                    <a:pt x="221" y="442"/>
                  </a:lnTo>
                  <a:lnTo>
                    <a:pt x="226" y="441"/>
                  </a:lnTo>
                  <a:lnTo>
                    <a:pt x="231" y="438"/>
                  </a:lnTo>
                  <a:lnTo>
                    <a:pt x="236" y="435"/>
                  </a:lnTo>
                  <a:lnTo>
                    <a:pt x="238" y="431"/>
                  </a:lnTo>
                  <a:lnTo>
                    <a:pt x="238" y="431"/>
                  </a:lnTo>
                  <a:lnTo>
                    <a:pt x="243" y="435"/>
                  </a:lnTo>
                  <a:lnTo>
                    <a:pt x="248" y="437"/>
                  </a:lnTo>
                  <a:lnTo>
                    <a:pt x="252" y="438"/>
                  </a:lnTo>
                  <a:lnTo>
                    <a:pt x="258" y="438"/>
                  </a:lnTo>
                  <a:lnTo>
                    <a:pt x="258" y="438"/>
                  </a:lnTo>
                  <a:lnTo>
                    <a:pt x="264" y="436"/>
                  </a:lnTo>
                  <a:lnTo>
                    <a:pt x="269" y="434"/>
                  </a:lnTo>
                  <a:lnTo>
                    <a:pt x="272" y="429"/>
                  </a:lnTo>
                  <a:lnTo>
                    <a:pt x="275" y="424"/>
                  </a:lnTo>
                  <a:lnTo>
                    <a:pt x="275" y="424"/>
                  </a:lnTo>
                  <a:lnTo>
                    <a:pt x="280" y="428"/>
                  </a:lnTo>
                  <a:lnTo>
                    <a:pt x="284" y="429"/>
                  </a:lnTo>
                  <a:lnTo>
                    <a:pt x="290" y="429"/>
                  </a:lnTo>
                  <a:lnTo>
                    <a:pt x="296" y="428"/>
                  </a:lnTo>
                  <a:lnTo>
                    <a:pt x="296" y="428"/>
                  </a:lnTo>
                  <a:lnTo>
                    <a:pt x="301" y="425"/>
                  </a:lnTo>
                  <a:lnTo>
                    <a:pt x="305" y="422"/>
                  </a:lnTo>
                  <a:lnTo>
                    <a:pt x="308" y="417"/>
                  </a:lnTo>
                  <a:lnTo>
                    <a:pt x="309" y="411"/>
                  </a:lnTo>
                  <a:lnTo>
                    <a:pt x="309" y="411"/>
                  </a:lnTo>
                  <a:lnTo>
                    <a:pt x="315" y="414"/>
                  </a:lnTo>
                  <a:lnTo>
                    <a:pt x="320" y="415"/>
                  </a:lnTo>
                  <a:lnTo>
                    <a:pt x="325" y="414"/>
                  </a:lnTo>
                  <a:lnTo>
                    <a:pt x="330" y="413"/>
                  </a:lnTo>
                  <a:lnTo>
                    <a:pt x="330" y="413"/>
                  </a:lnTo>
                  <a:lnTo>
                    <a:pt x="335" y="409"/>
                  </a:lnTo>
                  <a:lnTo>
                    <a:pt x="338" y="404"/>
                  </a:lnTo>
                  <a:lnTo>
                    <a:pt x="341" y="400"/>
                  </a:lnTo>
                  <a:lnTo>
                    <a:pt x="341" y="394"/>
                  </a:lnTo>
                  <a:lnTo>
                    <a:pt x="341" y="394"/>
                  </a:lnTo>
                  <a:lnTo>
                    <a:pt x="347" y="395"/>
                  </a:lnTo>
                  <a:lnTo>
                    <a:pt x="353" y="395"/>
                  </a:lnTo>
                  <a:lnTo>
                    <a:pt x="357" y="392"/>
                  </a:lnTo>
                  <a:lnTo>
                    <a:pt x="362" y="390"/>
                  </a:lnTo>
                  <a:lnTo>
                    <a:pt x="362" y="390"/>
                  </a:lnTo>
                  <a:lnTo>
                    <a:pt x="366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69" y="370"/>
                  </a:lnTo>
                  <a:lnTo>
                    <a:pt x="369" y="370"/>
                  </a:lnTo>
                  <a:lnTo>
                    <a:pt x="375" y="370"/>
                  </a:lnTo>
                  <a:lnTo>
                    <a:pt x="380" y="369"/>
                  </a:lnTo>
                  <a:lnTo>
                    <a:pt x="386" y="367"/>
                  </a:lnTo>
                  <a:lnTo>
                    <a:pt x="389" y="363"/>
                  </a:lnTo>
                  <a:lnTo>
                    <a:pt x="389" y="363"/>
                  </a:lnTo>
                  <a:lnTo>
                    <a:pt x="393" y="358"/>
                  </a:lnTo>
                  <a:lnTo>
                    <a:pt x="394" y="352"/>
                  </a:lnTo>
                  <a:lnTo>
                    <a:pt x="394" y="348"/>
                  </a:lnTo>
                  <a:lnTo>
                    <a:pt x="393" y="342"/>
                  </a:lnTo>
                  <a:lnTo>
                    <a:pt x="393" y="342"/>
                  </a:lnTo>
                  <a:lnTo>
                    <a:pt x="399" y="341"/>
                  </a:lnTo>
                  <a:lnTo>
                    <a:pt x="403" y="339"/>
                  </a:lnTo>
                  <a:lnTo>
                    <a:pt x="408" y="336"/>
                  </a:lnTo>
                  <a:lnTo>
                    <a:pt x="411" y="331"/>
                  </a:lnTo>
                  <a:lnTo>
                    <a:pt x="411" y="331"/>
                  </a:lnTo>
                  <a:lnTo>
                    <a:pt x="414" y="326"/>
                  </a:lnTo>
                  <a:lnTo>
                    <a:pt x="414" y="321"/>
                  </a:lnTo>
                  <a:lnTo>
                    <a:pt x="414" y="315"/>
                  </a:lnTo>
                  <a:lnTo>
                    <a:pt x="411" y="310"/>
                  </a:lnTo>
                  <a:lnTo>
                    <a:pt x="411" y="310"/>
                  </a:lnTo>
                  <a:lnTo>
                    <a:pt x="416" y="309"/>
                  </a:lnTo>
                  <a:lnTo>
                    <a:pt x="421" y="305"/>
                  </a:lnTo>
                  <a:lnTo>
                    <a:pt x="426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9" y="291"/>
                  </a:lnTo>
                  <a:lnTo>
                    <a:pt x="429" y="285"/>
                  </a:lnTo>
                  <a:lnTo>
                    <a:pt x="427" y="281"/>
                  </a:lnTo>
                  <a:lnTo>
                    <a:pt x="424" y="276"/>
                  </a:lnTo>
                  <a:lnTo>
                    <a:pt x="424" y="276"/>
                  </a:lnTo>
                  <a:lnTo>
                    <a:pt x="429" y="273"/>
                  </a:lnTo>
                  <a:lnTo>
                    <a:pt x="433" y="269"/>
                  </a:lnTo>
                  <a:lnTo>
                    <a:pt x="436" y="265"/>
                  </a:lnTo>
                  <a:lnTo>
                    <a:pt x="437" y="259"/>
                  </a:lnTo>
                  <a:lnTo>
                    <a:pt x="437" y="259"/>
                  </a:lnTo>
                  <a:lnTo>
                    <a:pt x="437" y="253"/>
                  </a:lnTo>
                  <a:lnTo>
                    <a:pt x="436" y="249"/>
                  </a:lnTo>
                  <a:lnTo>
                    <a:pt x="434" y="243"/>
                  </a:lnTo>
                  <a:lnTo>
                    <a:pt x="430" y="239"/>
                  </a:lnTo>
                  <a:lnTo>
                    <a:pt x="430" y="239"/>
                  </a:lnTo>
                  <a:close/>
                </a:path>
              </a:pathLst>
            </a:custGeom>
            <a:solidFill>
              <a:srgbClr val="FCC3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endParaRPr>
            </a:p>
          </p:txBody>
        </p:sp>
        <p:sp>
          <p:nvSpPr>
            <p:cNvPr id="80" name="Freeform 12"/>
            <p:cNvSpPr>
              <a:spLocks/>
            </p:cNvSpPr>
            <p:nvPr userDrawn="1"/>
          </p:nvSpPr>
          <p:spPr bwMode="auto">
            <a:xfrm>
              <a:off x="6380303" y="2815967"/>
              <a:ext cx="468405" cy="470845"/>
            </a:xfrm>
            <a:custGeom>
              <a:avLst/>
              <a:gdLst>
                <a:gd name="T0" fmla="*/ 386 w 386"/>
                <a:gd name="T1" fmla="*/ 192 h 386"/>
                <a:gd name="T2" fmla="*/ 382 w 386"/>
                <a:gd name="T3" fmla="*/ 231 h 386"/>
                <a:gd name="T4" fmla="*/ 372 w 386"/>
                <a:gd name="T5" fmla="*/ 268 h 386"/>
                <a:gd name="T6" fmla="*/ 353 w 386"/>
                <a:gd name="T7" fmla="*/ 301 h 386"/>
                <a:gd name="T8" fmla="*/ 330 w 386"/>
                <a:gd name="T9" fmla="*/ 329 h 386"/>
                <a:gd name="T10" fmla="*/ 301 w 386"/>
                <a:gd name="T11" fmla="*/ 353 h 386"/>
                <a:gd name="T12" fmla="*/ 269 w 386"/>
                <a:gd name="T13" fmla="*/ 370 h 386"/>
                <a:gd name="T14" fmla="*/ 232 w 386"/>
                <a:gd name="T15" fmla="*/ 382 h 386"/>
                <a:gd name="T16" fmla="*/ 194 w 386"/>
                <a:gd name="T17" fmla="*/ 386 h 386"/>
                <a:gd name="T18" fmla="*/ 174 w 386"/>
                <a:gd name="T19" fmla="*/ 385 h 386"/>
                <a:gd name="T20" fmla="*/ 136 w 386"/>
                <a:gd name="T21" fmla="*/ 377 h 386"/>
                <a:gd name="T22" fmla="*/ 102 w 386"/>
                <a:gd name="T23" fmla="*/ 362 h 386"/>
                <a:gd name="T24" fmla="*/ 71 w 386"/>
                <a:gd name="T25" fmla="*/ 342 h 386"/>
                <a:gd name="T26" fmla="*/ 45 w 386"/>
                <a:gd name="T27" fmla="*/ 315 h 386"/>
                <a:gd name="T28" fmla="*/ 24 w 386"/>
                <a:gd name="T29" fmla="*/ 284 h 386"/>
                <a:gd name="T30" fmla="*/ 10 w 386"/>
                <a:gd name="T31" fmla="*/ 250 h 386"/>
                <a:gd name="T32" fmla="*/ 2 w 386"/>
                <a:gd name="T33" fmla="*/ 212 h 386"/>
                <a:gd name="T34" fmla="*/ 0 w 386"/>
                <a:gd name="T35" fmla="*/ 192 h 386"/>
                <a:gd name="T36" fmla="*/ 5 w 386"/>
                <a:gd name="T37" fmla="*/ 154 h 386"/>
                <a:gd name="T38" fmla="*/ 16 w 386"/>
                <a:gd name="T39" fmla="*/ 118 h 386"/>
                <a:gd name="T40" fmla="*/ 33 w 386"/>
                <a:gd name="T41" fmla="*/ 85 h 386"/>
                <a:gd name="T42" fmla="*/ 57 w 386"/>
                <a:gd name="T43" fmla="*/ 57 h 386"/>
                <a:gd name="T44" fmla="*/ 85 w 386"/>
                <a:gd name="T45" fmla="*/ 33 h 386"/>
                <a:gd name="T46" fmla="*/ 118 w 386"/>
                <a:gd name="T47" fmla="*/ 16 h 386"/>
                <a:gd name="T48" fmla="*/ 155 w 386"/>
                <a:gd name="T49" fmla="*/ 4 h 386"/>
                <a:gd name="T50" fmla="*/ 194 w 386"/>
                <a:gd name="T51" fmla="*/ 0 h 386"/>
                <a:gd name="T52" fmla="*/ 214 w 386"/>
                <a:gd name="T53" fmla="*/ 1 h 386"/>
                <a:gd name="T54" fmla="*/ 250 w 386"/>
                <a:gd name="T55" fmla="*/ 9 h 386"/>
                <a:gd name="T56" fmla="*/ 286 w 386"/>
                <a:gd name="T57" fmla="*/ 24 h 386"/>
                <a:gd name="T58" fmla="*/ 316 w 386"/>
                <a:gd name="T59" fmla="*/ 44 h 386"/>
                <a:gd name="T60" fmla="*/ 342 w 386"/>
                <a:gd name="T61" fmla="*/ 70 h 386"/>
                <a:gd name="T62" fmla="*/ 363 w 386"/>
                <a:gd name="T63" fmla="*/ 100 h 386"/>
                <a:gd name="T64" fmla="*/ 377 w 386"/>
                <a:gd name="T65" fmla="*/ 136 h 386"/>
                <a:gd name="T66" fmla="*/ 386 w 386"/>
                <a:gd name="T67" fmla="*/ 174 h 386"/>
                <a:gd name="T68" fmla="*/ 386 w 386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6" h="386">
                  <a:moveTo>
                    <a:pt x="386" y="192"/>
                  </a:moveTo>
                  <a:lnTo>
                    <a:pt x="386" y="192"/>
                  </a:lnTo>
                  <a:lnTo>
                    <a:pt x="386" y="212"/>
                  </a:lnTo>
                  <a:lnTo>
                    <a:pt x="382" y="231"/>
                  </a:lnTo>
                  <a:lnTo>
                    <a:pt x="377" y="250"/>
                  </a:lnTo>
                  <a:lnTo>
                    <a:pt x="372" y="268"/>
                  </a:lnTo>
                  <a:lnTo>
                    <a:pt x="363" y="284"/>
                  </a:lnTo>
                  <a:lnTo>
                    <a:pt x="353" y="301"/>
                  </a:lnTo>
                  <a:lnTo>
                    <a:pt x="342" y="315"/>
                  </a:lnTo>
                  <a:lnTo>
                    <a:pt x="330" y="329"/>
                  </a:lnTo>
                  <a:lnTo>
                    <a:pt x="316" y="342"/>
                  </a:lnTo>
                  <a:lnTo>
                    <a:pt x="301" y="353"/>
                  </a:lnTo>
                  <a:lnTo>
                    <a:pt x="286" y="362"/>
                  </a:lnTo>
                  <a:lnTo>
                    <a:pt x="269" y="370"/>
                  </a:lnTo>
                  <a:lnTo>
                    <a:pt x="250" y="377"/>
                  </a:lnTo>
                  <a:lnTo>
                    <a:pt x="232" y="382"/>
                  </a:lnTo>
                  <a:lnTo>
                    <a:pt x="214" y="385"/>
                  </a:lnTo>
                  <a:lnTo>
                    <a:pt x="194" y="386"/>
                  </a:lnTo>
                  <a:lnTo>
                    <a:pt x="194" y="386"/>
                  </a:lnTo>
                  <a:lnTo>
                    <a:pt x="174" y="385"/>
                  </a:lnTo>
                  <a:lnTo>
                    <a:pt x="155" y="382"/>
                  </a:lnTo>
                  <a:lnTo>
                    <a:pt x="136" y="377"/>
                  </a:lnTo>
                  <a:lnTo>
                    <a:pt x="118" y="370"/>
                  </a:lnTo>
                  <a:lnTo>
                    <a:pt x="102" y="362"/>
                  </a:lnTo>
                  <a:lnTo>
                    <a:pt x="85" y="353"/>
                  </a:lnTo>
                  <a:lnTo>
                    <a:pt x="71" y="342"/>
                  </a:lnTo>
                  <a:lnTo>
                    <a:pt x="57" y="329"/>
                  </a:lnTo>
                  <a:lnTo>
                    <a:pt x="45" y="315"/>
                  </a:lnTo>
                  <a:lnTo>
                    <a:pt x="33" y="301"/>
                  </a:lnTo>
                  <a:lnTo>
                    <a:pt x="24" y="284"/>
                  </a:lnTo>
                  <a:lnTo>
                    <a:pt x="16" y="268"/>
                  </a:lnTo>
                  <a:lnTo>
                    <a:pt x="10" y="250"/>
                  </a:lnTo>
                  <a:lnTo>
                    <a:pt x="5" y="231"/>
                  </a:lnTo>
                  <a:lnTo>
                    <a:pt x="2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2" y="174"/>
                  </a:lnTo>
                  <a:lnTo>
                    <a:pt x="5" y="154"/>
                  </a:lnTo>
                  <a:lnTo>
                    <a:pt x="10" y="136"/>
                  </a:lnTo>
                  <a:lnTo>
                    <a:pt x="16" y="118"/>
                  </a:lnTo>
                  <a:lnTo>
                    <a:pt x="24" y="100"/>
                  </a:lnTo>
                  <a:lnTo>
                    <a:pt x="33" y="85"/>
                  </a:lnTo>
                  <a:lnTo>
                    <a:pt x="45" y="70"/>
                  </a:lnTo>
                  <a:lnTo>
                    <a:pt x="57" y="57"/>
                  </a:lnTo>
                  <a:lnTo>
                    <a:pt x="71" y="44"/>
                  </a:lnTo>
                  <a:lnTo>
                    <a:pt x="85" y="33"/>
                  </a:lnTo>
                  <a:lnTo>
                    <a:pt x="102" y="24"/>
                  </a:lnTo>
                  <a:lnTo>
                    <a:pt x="118" y="16"/>
                  </a:lnTo>
                  <a:lnTo>
                    <a:pt x="136" y="9"/>
                  </a:lnTo>
                  <a:lnTo>
                    <a:pt x="155" y="4"/>
                  </a:lnTo>
                  <a:lnTo>
                    <a:pt x="174" y="1"/>
                  </a:lnTo>
                  <a:lnTo>
                    <a:pt x="194" y="0"/>
                  </a:lnTo>
                  <a:lnTo>
                    <a:pt x="194" y="0"/>
                  </a:lnTo>
                  <a:lnTo>
                    <a:pt x="214" y="1"/>
                  </a:lnTo>
                  <a:lnTo>
                    <a:pt x="232" y="4"/>
                  </a:lnTo>
                  <a:lnTo>
                    <a:pt x="250" y="9"/>
                  </a:lnTo>
                  <a:lnTo>
                    <a:pt x="269" y="16"/>
                  </a:lnTo>
                  <a:lnTo>
                    <a:pt x="286" y="24"/>
                  </a:lnTo>
                  <a:lnTo>
                    <a:pt x="301" y="33"/>
                  </a:lnTo>
                  <a:lnTo>
                    <a:pt x="316" y="44"/>
                  </a:lnTo>
                  <a:lnTo>
                    <a:pt x="330" y="57"/>
                  </a:lnTo>
                  <a:lnTo>
                    <a:pt x="342" y="70"/>
                  </a:lnTo>
                  <a:lnTo>
                    <a:pt x="353" y="85"/>
                  </a:lnTo>
                  <a:lnTo>
                    <a:pt x="363" y="100"/>
                  </a:lnTo>
                  <a:lnTo>
                    <a:pt x="372" y="118"/>
                  </a:lnTo>
                  <a:lnTo>
                    <a:pt x="377" y="136"/>
                  </a:lnTo>
                  <a:lnTo>
                    <a:pt x="382" y="154"/>
                  </a:lnTo>
                  <a:lnTo>
                    <a:pt x="386" y="174"/>
                  </a:lnTo>
                  <a:lnTo>
                    <a:pt x="386" y="192"/>
                  </a:lnTo>
                  <a:lnTo>
                    <a:pt x="386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endParaRPr>
            </a:p>
          </p:txBody>
        </p:sp>
        <p:sp>
          <p:nvSpPr>
            <p:cNvPr id="81" name="Freeform 14"/>
            <p:cNvSpPr>
              <a:spLocks/>
            </p:cNvSpPr>
            <p:nvPr/>
          </p:nvSpPr>
          <p:spPr bwMode="auto">
            <a:xfrm>
              <a:off x="6478774" y="2922021"/>
              <a:ext cx="271462" cy="258737"/>
            </a:xfrm>
            <a:custGeom>
              <a:avLst/>
              <a:gdLst>
                <a:gd name="T0" fmla="*/ 244 w 512"/>
                <a:gd name="T1" fmla="*/ 14 h 488"/>
                <a:gd name="T2" fmla="*/ 252 w 512"/>
                <a:gd name="T3" fmla="*/ 2 h 488"/>
                <a:gd name="T4" fmla="*/ 258 w 512"/>
                <a:gd name="T5" fmla="*/ 2 h 488"/>
                <a:gd name="T6" fmla="*/ 266 w 512"/>
                <a:gd name="T7" fmla="*/ 14 h 488"/>
                <a:gd name="T8" fmla="*/ 312 w 512"/>
                <a:gd name="T9" fmla="*/ 146 h 488"/>
                <a:gd name="T10" fmla="*/ 330 w 512"/>
                <a:gd name="T11" fmla="*/ 168 h 488"/>
                <a:gd name="T12" fmla="*/ 356 w 512"/>
                <a:gd name="T13" fmla="*/ 178 h 488"/>
                <a:gd name="T14" fmla="*/ 496 w 512"/>
                <a:gd name="T15" fmla="*/ 180 h 488"/>
                <a:gd name="T16" fmla="*/ 510 w 512"/>
                <a:gd name="T17" fmla="*/ 184 h 488"/>
                <a:gd name="T18" fmla="*/ 512 w 512"/>
                <a:gd name="T19" fmla="*/ 190 h 488"/>
                <a:gd name="T20" fmla="*/ 502 w 512"/>
                <a:gd name="T21" fmla="*/ 200 h 488"/>
                <a:gd name="T22" fmla="*/ 390 w 512"/>
                <a:gd name="T23" fmla="*/ 286 h 488"/>
                <a:gd name="T24" fmla="*/ 376 w 512"/>
                <a:gd name="T25" fmla="*/ 308 h 488"/>
                <a:gd name="T26" fmla="*/ 374 w 512"/>
                <a:gd name="T27" fmla="*/ 336 h 488"/>
                <a:gd name="T28" fmla="*/ 414 w 512"/>
                <a:gd name="T29" fmla="*/ 470 h 488"/>
                <a:gd name="T30" fmla="*/ 416 w 512"/>
                <a:gd name="T31" fmla="*/ 484 h 488"/>
                <a:gd name="T32" fmla="*/ 410 w 512"/>
                <a:gd name="T33" fmla="*/ 488 h 488"/>
                <a:gd name="T34" fmla="*/ 398 w 512"/>
                <a:gd name="T35" fmla="*/ 484 h 488"/>
                <a:gd name="T36" fmla="*/ 282 w 512"/>
                <a:gd name="T37" fmla="*/ 404 h 488"/>
                <a:gd name="T38" fmla="*/ 256 w 512"/>
                <a:gd name="T39" fmla="*/ 396 h 488"/>
                <a:gd name="T40" fmla="*/ 228 w 512"/>
                <a:gd name="T41" fmla="*/ 404 h 488"/>
                <a:gd name="T42" fmla="*/ 114 w 512"/>
                <a:gd name="T43" fmla="*/ 484 h 488"/>
                <a:gd name="T44" fmla="*/ 100 w 512"/>
                <a:gd name="T45" fmla="*/ 488 h 488"/>
                <a:gd name="T46" fmla="*/ 96 w 512"/>
                <a:gd name="T47" fmla="*/ 484 h 488"/>
                <a:gd name="T48" fmla="*/ 96 w 512"/>
                <a:gd name="T49" fmla="*/ 470 h 488"/>
                <a:gd name="T50" fmla="*/ 136 w 512"/>
                <a:gd name="T51" fmla="*/ 336 h 488"/>
                <a:gd name="T52" fmla="*/ 136 w 512"/>
                <a:gd name="T53" fmla="*/ 308 h 488"/>
                <a:gd name="T54" fmla="*/ 120 w 512"/>
                <a:gd name="T55" fmla="*/ 286 h 488"/>
                <a:gd name="T56" fmla="*/ 8 w 512"/>
                <a:gd name="T57" fmla="*/ 200 h 488"/>
                <a:gd name="T58" fmla="*/ 0 w 512"/>
                <a:gd name="T59" fmla="*/ 190 h 488"/>
                <a:gd name="T60" fmla="*/ 2 w 512"/>
                <a:gd name="T61" fmla="*/ 184 h 488"/>
                <a:gd name="T62" fmla="*/ 16 w 512"/>
                <a:gd name="T63" fmla="*/ 180 h 488"/>
                <a:gd name="T64" fmla="*/ 154 w 512"/>
                <a:gd name="T65" fmla="*/ 178 h 488"/>
                <a:gd name="T66" fmla="*/ 182 w 512"/>
                <a:gd name="T67" fmla="*/ 168 h 488"/>
                <a:gd name="T68" fmla="*/ 198 w 512"/>
                <a:gd name="T69" fmla="*/ 146 h 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12" h="488">
                  <a:moveTo>
                    <a:pt x="244" y="14"/>
                  </a:moveTo>
                  <a:lnTo>
                    <a:pt x="244" y="14"/>
                  </a:lnTo>
                  <a:lnTo>
                    <a:pt x="250" y="4"/>
                  </a:lnTo>
                  <a:lnTo>
                    <a:pt x="252" y="2"/>
                  </a:lnTo>
                  <a:lnTo>
                    <a:pt x="256" y="0"/>
                  </a:lnTo>
                  <a:lnTo>
                    <a:pt x="258" y="2"/>
                  </a:lnTo>
                  <a:lnTo>
                    <a:pt x="262" y="4"/>
                  </a:lnTo>
                  <a:lnTo>
                    <a:pt x="266" y="14"/>
                  </a:lnTo>
                  <a:lnTo>
                    <a:pt x="312" y="146"/>
                  </a:lnTo>
                  <a:lnTo>
                    <a:pt x="312" y="146"/>
                  </a:lnTo>
                  <a:lnTo>
                    <a:pt x="318" y="158"/>
                  </a:lnTo>
                  <a:lnTo>
                    <a:pt x="330" y="168"/>
                  </a:lnTo>
                  <a:lnTo>
                    <a:pt x="342" y="174"/>
                  </a:lnTo>
                  <a:lnTo>
                    <a:pt x="356" y="178"/>
                  </a:lnTo>
                  <a:lnTo>
                    <a:pt x="496" y="180"/>
                  </a:lnTo>
                  <a:lnTo>
                    <a:pt x="496" y="180"/>
                  </a:lnTo>
                  <a:lnTo>
                    <a:pt x="506" y="182"/>
                  </a:lnTo>
                  <a:lnTo>
                    <a:pt x="510" y="184"/>
                  </a:lnTo>
                  <a:lnTo>
                    <a:pt x="512" y="186"/>
                  </a:lnTo>
                  <a:lnTo>
                    <a:pt x="512" y="190"/>
                  </a:lnTo>
                  <a:lnTo>
                    <a:pt x="510" y="194"/>
                  </a:lnTo>
                  <a:lnTo>
                    <a:pt x="502" y="200"/>
                  </a:lnTo>
                  <a:lnTo>
                    <a:pt x="390" y="286"/>
                  </a:lnTo>
                  <a:lnTo>
                    <a:pt x="390" y="286"/>
                  </a:lnTo>
                  <a:lnTo>
                    <a:pt x="382" y="296"/>
                  </a:lnTo>
                  <a:lnTo>
                    <a:pt x="376" y="308"/>
                  </a:lnTo>
                  <a:lnTo>
                    <a:pt x="372" y="322"/>
                  </a:lnTo>
                  <a:lnTo>
                    <a:pt x="374" y="336"/>
                  </a:lnTo>
                  <a:lnTo>
                    <a:pt x="414" y="470"/>
                  </a:lnTo>
                  <a:lnTo>
                    <a:pt x="414" y="470"/>
                  </a:lnTo>
                  <a:lnTo>
                    <a:pt x="416" y="482"/>
                  </a:lnTo>
                  <a:lnTo>
                    <a:pt x="416" y="484"/>
                  </a:lnTo>
                  <a:lnTo>
                    <a:pt x="414" y="488"/>
                  </a:lnTo>
                  <a:lnTo>
                    <a:pt x="410" y="488"/>
                  </a:lnTo>
                  <a:lnTo>
                    <a:pt x="406" y="488"/>
                  </a:lnTo>
                  <a:lnTo>
                    <a:pt x="398" y="484"/>
                  </a:lnTo>
                  <a:lnTo>
                    <a:pt x="282" y="404"/>
                  </a:lnTo>
                  <a:lnTo>
                    <a:pt x="282" y="404"/>
                  </a:lnTo>
                  <a:lnTo>
                    <a:pt x="270" y="398"/>
                  </a:lnTo>
                  <a:lnTo>
                    <a:pt x="256" y="396"/>
                  </a:lnTo>
                  <a:lnTo>
                    <a:pt x="242" y="398"/>
                  </a:lnTo>
                  <a:lnTo>
                    <a:pt x="228" y="404"/>
                  </a:lnTo>
                  <a:lnTo>
                    <a:pt x="114" y="484"/>
                  </a:lnTo>
                  <a:lnTo>
                    <a:pt x="114" y="484"/>
                  </a:lnTo>
                  <a:lnTo>
                    <a:pt x="104" y="488"/>
                  </a:lnTo>
                  <a:lnTo>
                    <a:pt x="100" y="488"/>
                  </a:lnTo>
                  <a:lnTo>
                    <a:pt x="98" y="488"/>
                  </a:lnTo>
                  <a:lnTo>
                    <a:pt x="96" y="484"/>
                  </a:lnTo>
                  <a:lnTo>
                    <a:pt x="94" y="482"/>
                  </a:lnTo>
                  <a:lnTo>
                    <a:pt x="96" y="470"/>
                  </a:lnTo>
                  <a:lnTo>
                    <a:pt x="136" y="336"/>
                  </a:lnTo>
                  <a:lnTo>
                    <a:pt x="136" y="336"/>
                  </a:lnTo>
                  <a:lnTo>
                    <a:pt x="138" y="322"/>
                  </a:lnTo>
                  <a:lnTo>
                    <a:pt x="136" y="308"/>
                  </a:lnTo>
                  <a:lnTo>
                    <a:pt x="130" y="296"/>
                  </a:lnTo>
                  <a:lnTo>
                    <a:pt x="120" y="286"/>
                  </a:lnTo>
                  <a:lnTo>
                    <a:pt x="8" y="200"/>
                  </a:lnTo>
                  <a:lnTo>
                    <a:pt x="8" y="200"/>
                  </a:lnTo>
                  <a:lnTo>
                    <a:pt x="0" y="194"/>
                  </a:lnTo>
                  <a:lnTo>
                    <a:pt x="0" y="190"/>
                  </a:lnTo>
                  <a:lnTo>
                    <a:pt x="0" y="186"/>
                  </a:lnTo>
                  <a:lnTo>
                    <a:pt x="2" y="184"/>
                  </a:lnTo>
                  <a:lnTo>
                    <a:pt x="4" y="182"/>
                  </a:lnTo>
                  <a:lnTo>
                    <a:pt x="16" y="180"/>
                  </a:lnTo>
                  <a:lnTo>
                    <a:pt x="154" y="178"/>
                  </a:lnTo>
                  <a:lnTo>
                    <a:pt x="154" y="178"/>
                  </a:lnTo>
                  <a:lnTo>
                    <a:pt x="168" y="174"/>
                  </a:lnTo>
                  <a:lnTo>
                    <a:pt x="182" y="168"/>
                  </a:lnTo>
                  <a:lnTo>
                    <a:pt x="192" y="158"/>
                  </a:lnTo>
                  <a:lnTo>
                    <a:pt x="198" y="146"/>
                  </a:lnTo>
                  <a:lnTo>
                    <a:pt x="244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endParaRPr>
            </a:p>
          </p:txBody>
        </p:sp>
      </p:grpSp>
      <p:sp>
        <p:nvSpPr>
          <p:cNvPr id="32" name="슬라이드 번호 개체 틀 15"/>
          <p:cNvSpPr>
            <a:spLocks noGrp="1"/>
          </p:cNvSpPr>
          <p:nvPr>
            <p:ph type="sldNum" sz="quarter" idx="12"/>
          </p:nvPr>
        </p:nvSpPr>
        <p:spPr>
          <a:xfrm>
            <a:off x="9299872" y="6597352"/>
            <a:ext cx="2844800" cy="216024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7915D0-9571-4CED-902B-44341C78E11D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0684537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0781" y="58495"/>
            <a:ext cx="2141220" cy="549593"/>
          </a:xfrm>
          <a:prstGeom prst="rect">
            <a:avLst/>
          </a:prstGeom>
        </p:spPr>
      </p:pic>
      <p:sp>
        <p:nvSpPr>
          <p:cNvPr id="6" name="슬라이드 번호 개체 틀 15"/>
          <p:cNvSpPr>
            <a:spLocks noGrp="1"/>
          </p:cNvSpPr>
          <p:nvPr>
            <p:ph type="sldNum" sz="quarter" idx="12"/>
          </p:nvPr>
        </p:nvSpPr>
        <p:spPr>
          <a:xfrm>
            <a:off x="9299872" y="6597352"/>
            <a:ext cx="2844800" cy="216024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7915D0-9571-4CED-902B-44341C78E11D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010987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72" b="9306"/>
          <a:stretch/>
        </p:blipFill>
        <p:spPr>
          <a:xfrm>
            <a:off x="0" y="1095375"/>
            <a:ext cx="12192000" cy="5124451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59" t="15972" r="-1" b="50002"/>
          <a:stretch/>
        </p:blipFill>
        <p:spPr>
          <a:xfrm>
            <a:off x="8712200" y="1095375"/>
            <a:ext cx="3479800" cy="233362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>
            <a:off x="0" y="6477000"/>
            <a:ext cx="12192000" cy="38100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50" r="69479" b="45556"/>
          <a:stretch/>
        </p:blipFill>
        <p:spPr>
          <a:xfrm>
            <a:off x="1" y="1457325"/>
            <a:ext cx="3721100" cy="2276475"/>
          </a:xfrm>
          <a:prstGeom prst="rect">
            <a:avLst/>
          </a:prstGeom>
        </p:spPr>
      </p:pic>
      <p:pic>
        <p:nvPicPr>
          <p:cNvPr id="66" name="그림 65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05" t="17329" r="24916" b="27652"/>
          <a:stretch/>
        </p:blipFill>
        <p:spPr>
          <a:xfrm>
            <a:off x="3012142" y="1173840"/>
            <a:ext cx="6167717" cy="378884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 flipV="1">
            <a:off x="0" y="0"/>
            <a:ext cx="12192000" cy="381000"/>
          </a:xfrm>
          <a:prstGeom prst="rect">
            <a:avLst/>
          </a:prstGeom>
        </p:spPr>
      </p:pic>
      <p:sp>
        <p:nvSpPr>
          <p:cNvPr id="8" name="텍스트 개체 틀 7"/>
          <p:cNvSpPr>
            <a:spLocks noGrp="1"/>
          </p:cNvSpPr>
          <p:nvPr>
            <p:ph type="body" sz="quarter" idx="10" hasCustomPrompt="1"/>
          </p:nvPr>
        </p:nvSpPr>
        <p:spPr>
          <a:xfrm>
            <a:off x="2015067" y="4953001"/>
            <a:ext cx="8161867" cy="569913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ctr">
              <a:buNone/>
              <a:defRPr sz="38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Presentation title 20set</a:t>
            </a:r>
            <a:endParaRPr lang="ko-KR" altLang="en-US"/>
          </a:p>
        </p:txBody>
      </p:sp>
      <p:sp>
        <p:nvSpPr>
          <p:cNvPr id="9" name="텍스트 개체 틀 7"/>
          <p:cNvSpPr>
            <a:spLocks noGrp="1"/>
          </p:cNvSpPr>
          <p:nvPr>
            <p:ph type="body" sz="quarter" idx="11" hasCustomPrompt="1"/>
          </p:nvPr>
        </p:nvSpPr>
        <p:spPr>
          <a:xfrm>
            <a:off x="2015067" y="5486401"/>
            <a:ext cx="8161867" cy="280764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ctr">
              <a:buNone/>
              <a:defRPr sz="20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Presentation subtitle</a:t>
            </a:r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58" t="59722" r="78959" b="31806"/>
          <a:stretch/>
        </p:blipFill>
        <p:spPr>
          <a:xfrm>
            <a:off x="1701800" y="4095751"/>
            <a:ext cx="863600" cy="58102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954" t="24587" r="8234" b="66246"/>
          <a:stretch/>
        </p:blipFill>
        <p:spPr>
          <a:xfrm>
            <a:off x="10236200" y="1685927"/>
            <a:ext cx="952499" cy="628649"/>
          </a:xfrm>
          <a:prstGeom prst="rect">
            <a:avLst/>
          </a:prstGeom>
        </p:spPr>
      </p:pic>
      <p:sp>
        <p:nvSpPr>
          <p:cNvPr id="49" name="타원 48"/>
          <p:cNvSpPr/>
          <p:nvPr userDrawn="1"/>
        </p:nvSpPr>
        <p:spPr>
          <a:xfrm>
            <a:off x="1029890" y="2293242"/>
            <a:ext cx="74185" cy="5563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견고딕" pitchFamily="18" charset="-127"/>
              <a:ea typeface="HY견고딕" pitchFamily="18" charset="-127"/>
              <a:cs typeface="+mn-cs"/>
            </a:endParaRPr>
          </a:p>
        </p:txBody>
      </p:sp>
      <p:sp>
        <p:nvSpPr>
          <p:cNvPr id="50" name="타원 49"/>
          <p:cNvSpPr/>
          <p:nvPr userDrawn="1"/>
        </p:nvSpPr>
        <p:spPr>
          <a:xfrm>
            <a:off x="173155" y="2027572"/>
            <a:ext cx="10987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견고딕" pitchFamily="18" charset="-127"/>
              <a:ea typeface="HY견고딕" pitchFamily="18" charset="-127"/>
              <a:cs typeface="+mn-cs"/>
            </a:endParaRPr>
          </a:p>
        </p:txBody>
      </p:sp>
      <p:sp>
        <p:nvSpPr>
          <p:cNvPr id="51" name="타원 50"/>
          <p:cNvSpPr/>
          <p:nvPr userDrawn="1"/>
        </p:nvSpPr>
        <p:spPr>
          <a:xfrm>
            <a:off x="306505" y="2235712"/>
            <a:ext cx="6095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견고딕" pitchFamily="18" charset="-127"/>
              <a:ea typeface="HY견고딕" pitchFamily="18" charset="-127"/>
              <a:cs typeface="+mn-cs"/>
            </a:endParaRPr>
          </a:p>
        </p:txBody>
      </p:sp>
      <p:sp>
        <p:nvSpPr>
          <p:cNvPr id="52" name="타원 51"/>
          <p:cNvSpPr/>
          <p:nvPr userDrawn="1"/>
        </p:nvSpPr>
        <p:spPr>
          <a:xfrm>
            <a:off x="1506655" y="2646697"/>
            <a:ext cx="10987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견고딕" pitchFamily="18" charset="-127"/>
              <a:ea typeface="HY견고딕" pitchFamily="18" charset="-127"/>
              <a:cs typeface="+mn-cs"/>
            </a:endParaRPr>
          </a:p>
        </p:txBody>
      </p:sp>
      <p:sp>
        <p:nvSpPr>
          <p:cNvPr id="53" name="타원 52"/>
          <p:cNvSpPr/>
          <p:nvPr userDrawn="1"/>
        </p:nvSpPr>
        <p:spPr>
          <a:xfrm>
            <a:off x="2027355" y="2513347"/>
            <a:ext cx="10987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견고딕" pitchFamily="18" charset="-127"/>
              <a:ea typeface="HY견고딕" pitchFamily="18" charset="-127"/>
              <a:cs typeface="+mn-cs"/>
            </a:endParaRPr>
          </a:p>
        </p:txBody>
      </p:sp>
      <p:sp>
        <p:nvSpPr>
          <p:cNvPr id="54" name="타원 53"/>
          <p:cNvSpPr/>
          <p:nvPr userDrawn="1"/>
        </p:nvSpPr>
        <p:spPr>
          <a:xfrm>
            <a:off x="759797" y="3353312"/>
            <a:ext cx="6095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견고딕" pitchFamily="18" charset="-127"/>
              <a:ea typeface="HY견고딕" pitchFamily="18" charset="-127"/>
              <a:cs typeface="+mn-cs"/>
            </a:endParaRPr>
          </a:p>
        </p:txBody>
      </p:sp>
      <p:sp>
        <p:nvSpPr>
          <p:cNvPr id="55" name="타원 54"/>
          <p:cNvSpPr/>
          <p:nvPr userDrawn="1"/>
        </p:nvSpPr>
        <p:spPr>
          <a:xfrm>
            <a:off x="3349415" y="1440919"/>
            <a:ext cx="6095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견고딕" pitchFamily="18" charset="-127"/>
              <a:ea typeface="HY견고딕" pitchFamily="18" charset="-127"/>
              <a:cs typeface="+mn-cs"/>
            </a:endParaRPr>
          </a:p>
        </p:txBody>
      </p:sp>
      <p:sp>
        <p:nvSpPr>
          <p:cNvPr id="56" name="타원 55"/>
          <p:cNvSpPr/>
          <p:nvPr userDrawn="1"/>
        </p:nvSpPr>
        <p:spPr>
          <a:xfrm>
            <a:off x="3032497" y="1375582"/>
            <a:ext cx="10987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견고딕" pitchFamily="18" charset="-127"/>
              <a:ea typeface="HY견고딕" pitchFamily="18" charset="-127"/>
              <a:cs typeface="+mn-cs"/>
            </a:endParaRPr>
          </a:p>
        </p:txBody>
      </p:sp>
      <p:sp>
        <p:nvSpPr>
          <p:cNvPr id="57" name="타원 56"/>
          <p:cNvSpPr/>
          <p:nvPr userDrawn="1"/>
        </p:nvSpPr>
        <p:spPr>
          <a:xfrm>
            <a:off x="9919582" y="2108498"/>
            <a:ext cx="10987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견고딕" pitchFamily="18" charset="-127"/>
              <a:ea typeface="HY견고딕" pitchFamily="18" charset="-127"/>
              <a:cs typeface="+mn-cs"/>
            </a:endParaRPr>
          </a:p>
        </p:txBody>
      </p:sp>
      <p:sp>
        <p:nvSpPr>
          <p:cNvPr id="58" name="타원 57"/>
          <p:cNvSpPr/>
          <p:nvPr userDrawn="1"/>
        </p:nvSpPr>
        <p:spPr>
          <a:xfrm>
            <a:off x="9863741" y="2554551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견고딕" pitchFamily="18" charset="-127"/>
              <a:ea typeface="HY견고딕" pitchFamily="18" charset="-127"/>
              <a:cs typeface="+mn-cs"/>
            </a:endParaRPr>
          </a:p>
        </p:txBody>
      </p:sp>
      <p:sp>
        <p:nvSpPr>
          <p:cNvPr id="59" name="타원 58"/>
          <p:cNvSpPr/>
          <p:nvPr userDrawn="1"/>
        </p:nvSpPr>
        <p:spPr>
          <a:xfrm>
            <a:off x="9631069" y="2812629"/>
            <a:ext cx="10987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견고딕" pitchFamily="18" charset="-127"/>
              <a:ea typeface="HY견고딕" pitchFamily="18" charset="-127"/>
              <a:cs typeface="+mn-cs"/>
            </a:endParaRPr>
          </a:p>
        </p:txBody>
      </p:sp>
      <p:sp>
        <p:nvSpPr>
          <p:cNvPr id="60" name="타원 59"/>
          <p:cNvSpPr/>
          <p:nvPr userDrawn="1"/>
        </p:nvSpPr>
        <p:spPr>
          <a:xfrm>
            <a:off x="9500773" y="1081551"/>
            <a:ext cx="10987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견고딕" pitchFamily="18" charset="-127"/>
              <a:ea typeface="HY견고딕" pitchFamily="18" charset="-127"/>
              <a:cs typeface="+mn-cs"/>
            </a:endParaRPr>
          </a:p>
        </p:txBody>
      </p:sp>
      <p:sp>
        <p:nvSpPr>
          <p:cNvPr id="61" name="타원 60"/>
          <p:cNvSpPr/>
          <p:nvPr userDrawn="1"/>
        </p:nvSpPr>
        <p:spPr>
          <a:xfrm>
            <a:off x="11753035" y="2708115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견고딕" pitchFamily="18" charset="-127"/>
              <a:ea typeface="HY견고딕" pitchFamily="18" charset="-127"/>
              <a:cs typeface="+mn-cs"/>
            </a:endParaRPr>
          </a:p>
        </p:txBody>
      </p:sp>
      <p:sp>
        <p:nvSpPr>
          <p:cNvPr id="62" name="타원 61"/>
          <p:cNvSpPr/>
          <p:nvPr userDrawn="1"/>
        </p:nvSpPr>
        <p:spPr>
          <a:xfrm>
            <a:off x="11957786" y="2617373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견고딕" pitchFamily="18" charset="-127"/>
              <a:ea typeface="HY견고딕" pitchFamily="18" charset="-127"/>
              <a:cs typeface="+mn-cs"/>
            </a:endParaRPr>
          </a:p>
        </p:txBody>
      </p:sp>
      <p:sp>
        <p:nvSpPr>
          <p:cNvPr id="63" name="타원 62"/>
          <p:cNvSpPr/>
          <p:nvPr userDrawn="1"/>
        </p:nvSpPr>
        <p:spPr>
          <a:xfrm>
            <a:off x="8915341" y="1327211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견고딕" pitchFamily="18" charset="-127"/>
              <a:ea typeface="HY견고딕" pitchFamily="18" charset="-127"/>
              <a:cs typeface="+mn-cs"/>
            </a:endParaRPr>
          </a:p>
        </p:txBody>
      </p:sp>
      <p:sp>
        <p:nvSpPr>
          <p:cNvPr id="64" name="타원 63"/>
          <p:cNvSpPr/>
          <p:nvPr userDrawn="1"/>
        </p:nvSpPr>
        <p:spPr>
          <a:xfrm>
            <a:off x="11566898" y="1835595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견고딕" pitchFamily="18" charset="-127"/>
              <a:ea typeface="HY견고딕" pitchFamily="18" charset="-127"/>
              <a:cs typeface="+mn-cs"/>
            </a:endParaRPr>
          </a:p>
        </p:txBody>
      </p:sp>
      <p:sp>
        <p:nvSpPr>
          <p:cNvPr id="65" name="타원 64"/>
          <p:cNvSpPr/>
          <p:nvPr userDrawn="1"/>
        </p:nvSpPr>
        <p:spPr>
          <a:xfrm>
            <a:off x="1513517" y="4376371"/>
            <a:ext cx="10987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견고딕" pitchFamily="18" charset="-127"/>
              <a:ea typeface="HY견고딕" pitchFamily="18" charset="-127"/>
              <a:cs typeface="+mn-cs"/>
            </a:endParaRPr>
          </a:p>
        </p:txBody>
      </p:sp>
      <p:grpSp>
        <p:nvGrpSpPr>
          <p:cNvPr id="67" name="그룹 66"/>
          <p:cNvGrpSpPr/>
          <p:nvPr userDrawn="1"/>
        </p:nvGrpSpPr>
        <p:grpSpPr>
          <a:xfrm>
            <a:off x="4528461" y="6021288"/>
            <a:ext cx="467980" cy="350986"/>
            <a:chOff x="4814075" y="2781812"/>
            <a:chExt cx="539154" cy="539154"/>
          </a:xfrm>
        </p:grpSpPr>
        <p:sp>
          <p:nvSpPr>
            <p:cNvPr id="68" name="Freeform 14"/>
            <p:cNvSpPr>
              <a:spLocks/>
            </p:cNvSpPr>
            <p:nvPr userDrawn="1"/>
          </p:nvSpPr>
          <p:spPr bwMode="auto">
            <a:xfrm>
              <a:off x="4814075" y="2781812"/>
              <a:ext cx="539154" cy="539154"/>
            </a:xfrm>
            <a:custGeom>
              <a:avLst/>
              <a:gdLst>
                <a:gd name="T0" fmla="*/ 442 w 442"/>
                <a:gd name="T1" fmla="*/ 220 h 442"/>
                <a:gd name="T2" fmla="*/ 431 w 442"/>
                <a:gd name="T3" fmla="*/ 203 h 442"/>
                <a:gd name="T4" fmla="*/ 436 w 442"/>
                <a:gd name="T5" fmla="*/ 177 h 442"/>
                <a:gd name="T6" fmla="*/ 429 w 442"/>
                <a:gd name="T7" fmla="*/ 157 h 442"/>
                <a:gd name="T8" fmla="*/ 417 w 442"/>
                <a:gd name="T9" fmla="*/ 133 h 442"/>
                <a:gd name="T10" fmla="*/ 412 w 442"/>
                <a:gd name="T11" fmla="*/ 111 h 442"/>
                <a:gd name="T12" fmla="*/ 394 w 442"/>
                <a:gd name="T13" fmla="*/ 100 h 442"/>
                <a:gd name="T14" fmla="*/ 385 w 442"/>
                <a:gd name="T15" fmla="*/ 75 h 442"/>
                <a:gd name="T16" fmla="*/ 369 w 442"/>
                <a:gd name="T17" fmla="*/ 61 h 442"/>
                <a:gd name="T18" fmla="*/ 346 w 442"/>
                <a:gd name="T19" fmla="*/ 47 h 442"/>
                <a:gd name="T20" fmla="*/ 331 w 442"/>
                <a:gd name="T21" fmla="*/ 29 h 442"/>
                <a:gd name="T22" fmla="*/ 310 w 442"/>
                <a:gd name="T23" fmla="*/ 29 h 442"/>
                <a:gd name="T24" fmla="*/ 291 w 442"/>
                <a:gd name="T25" fmla="*/ 12 h 442"/>
                <a:gd name="T26" fmla="*/ 269 w 442"/>
                <a:gd name="T27" fmla="*/ 8 h 442"/>
                <a:gd name="T28" fmla="*/ 243 w 442"/>
                <a:gd name="T29" fmla="*/ 7 h 442"/>
                <a:gd name="T30" fmla="*/ 220 w 442"/>
                <a:gd name="T31" fmla="*/ 0 h 442"/>
                <a:gd name="T32" fmla="*/ 203 w 442"/>
                <a:gd name="T33" fmla="*/ 11 h 442"/>
                <a:gd name="T34" fmla="*/ 177 w 442"/>
                <a:gd name="T35" fmla="*/ 6 h 442"/>
                <a:gd name="T36" fmla="*/ 157 w 442"/>
                <a:gd name="T37" fmla="*/ 13 h 442"/>
                <a:gd name="T38" fmla="*/ 133 w 442"/>
                <a:gd name="T39" fmla="*/ 25 h 442"/>
                <a:gd name="T40" fmla="*/ 111 w 442"/>
                <a:gd name="T41" fmla="*/ 29 h 442"/>
                <a:gd name="T42" fmla="*/ 100 w 442"/>
                <a:gd name="T43" fmla="*/ 48 h 442"/>
                <a:gd name="T44" fmla="*/ 75 w 442"/>
                <a:gd name="T45" fmla="*/ 57 h 442"/>
                <a:gd name="T46" fmla="*/ 61 w 442"/>
                <a:gd name="T47" fmla="*/ 73 h 442"/>
                <a:gd name="T48" fmla="*/ 47 w 442"/>
                <a:gd name="T49" fmla="*/ 94 h 442"/>
                <a:gd name="T50" fmla="*/ 29 w 442"/>
                <a:gd name="T51" fmla="*/ 111 h 442"/>
                <a:gd name="T52" fmla="*/ 29 w 442"/>
                <a:gd name="T53" fmla="*/ 132 h 442"/>
                <a:gd name="T54" fmla="*/ 12 w 442"/>
                <a:gd name="T55" fmla="*/ 151 h 442"/>
                <a:gd name="T56" fmla="*/ 8 w 442"/>
                <a:gd name="T57" fmla="*/ 172 h 442"/>
                <a:gd name="T58" fmla="*/ 7 w 442"/>
                <a:gd name="T59" fmla="*/ 198 h 442"/>
                <a:gd name="T60" fmla="*/ 0 w 442"/>
                <a:gd name="T61" fmla="*/ 220 h 442"/>
                <a:gd name="T62" fmla="*/ 11 w 442"/>
                <a:gd name="T63" fmla="*/ 239 h 442"/>
                <a:gd name="T64" fmla="*/ 6 w 442"/>
                <a:gd name="T65" fmla="*/ 265 h 442"/>
                <a:gd name="T66" fmla="*/ 13 w 442"/>
                <a:gd name="T67" fmla="*/ 285 h 442"/>
                <a:gd name="T68" fmla="*/ 25 w 442"/>
                <a:gd name="T69" fmla="*/ 309 h 442"/>
                <a:gd name="T70" fmla="*/ 29 w 442"/>
                <a:gd name="T71" fmla="*/ 331 h 442"/>
                <a:gd name="T72" fmla="*/ 48 w 442"/>
                <a:gd name="T73" fmla="*/ 342 h 442"/>
                <a:gd name="T74" fmla="*/ 57 w 442"/>
                <a:gd name="T75" fmla="*/ 367 h 442"/>
                <a:gd name="T76" fmla="*/ 73 w 442"/>
                <a:gd name="T77" fmla="*/ 381 h 442"/>
                <a:gd name="T78" fmla="*/ 94 w 442"/>
                <a:gd name="T79" fmla="*/ 395 h 442"/>
                <a:gd name="T80" fmla="*/ 111 w 442"/>
                <a:gd name="T81" fmla="*/ 413 h 442"/>
                <a:gd name="T82" fmla="*/ 132 w 442"/>
                <a:gd name="T83" fmla="*/ 411 h 442"/>
                <a:gd name="T84" fmla="*/ 151 w 442"/>
                <a:gd name="T85" fmla="*/ 429 h 442"/>
                <a:gd name="T86" fmla="*/ 172 w 442"/>
                <a:gd name="T87" fmla="*/ 434 h 442"/>
                <a:gd name="T88" fmla="*/ 198 w 442"/>
                <a:gd name="T89" fmla="*/ 435 h 442"/>
                <a:gd name="T90" fmla="*/ 220 w 442"/>
                <a:gd name="T91" fmla="*/ 442 h 442"/>
                <a:gd name="T92" fmla="*/ 239 w 442"/>
                <a:gd name="T93" fmla="*/ 431 h 442"/>
                <a:gd name="T94" fmla="*/ 265 w 442"/>
                <a:gd name="T95" fmla="*/ 436 h 442"/>
                <a:gd name="T96" fmla="*/ 285 w 442"/>
                <a:gd name="T97" fmla="*/ 429 h 442"/>
                <a:gd name="T98" fmla="*/ 309 w 442"/>
                <a:gd name="T99" fmla="*/ 417 h 442"/>
                <a:gd name="T100" fmla="*/ 331 w 442"/>
                <a:gd name="T101" fmla="*/ 413 h 442"/>
                <a:gd name="T102" fmla="*/ 342 w 442"/>
                <a:gd name="T103" fmla="*/ 394 h 442"/>
                <a:gd name="T104" fmla="*/ 366 w 442"/>
                <a:gd name="T105" fmla="*/ 385 h 442"/>
                <a:gd name="T106" fmla="*/ 381 w 442"/>
                <a:gd name="T107" fmla="*/ 369 h 442"/>
                <a:gd name="T108" fmla="*/ 395 w 442"/>
                <a:gd name="T109" fmla="*/ 348 h 442"/>
                <a:gd name="T110" fmla="*/ 412 w 442"/>
                <a:gd name="T111" fmla="*/ 331 h 442"/>
                <a:gd name="T112" fmla="*/ 411 w 442"/>
                <a:gd name="T113" fmla="*/ 310 h 442"/>
                <a:gd name="T114" fmla="*/ 429 w 442"/>
                <a:gd name="T115" fmla="*/ 291 h 442"/>
                <a:gd name="T116" fmla="*/ 434 w 442"/>
                <a:gd name="T117" fmla="*/ 269 h 442"/>
                <a:gd name="T118" fmla="*/ 435 w 442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2" h="442">
                  <a:moveTo>
                    <a:pt x="431" y="239"/>
                  </a:moveTo>
                  <a:lnTo>
                    <a:pt x="431" y="239"/>
                  </a:lnTo>
                  <a:lnTo>
                    <a:pt x="435" y="236"/>
                  </a:lnTo>
                  <a:lnTo>
                    <a:pt x="438" y="232"/>
                  </a:lnTo>
                  <a:lnTo>
                    <a:pt x="441" y="226"/>
                  </a:lnTo>
                  <a:lnTo>
                    <a:pt x="442" y="220"/>
                  </a:lnTo>
                  <a:lnTo>
                    <a:pt x="442" y="220"/>
                  </a:lnTo>
                  <a:lnTo>
                    <a:pt x="441" y="216"/>
                  </a:lnTo>
                  <a:lnTo>
                    <a:pt x="438" y="210"/>
                  </a:lnTo>
                  <a:lnTo>
                    <a:pt x="435" y="206"/>
                  </a:lnTo>
                  <a:lnTo>
                    <a:pt x="431" y="203"/>
                  </a:lnTo>
                  <a:lnTo>
                    <a:pt x="431" y="203"/>
                  </a:lnTo>
                  <a:lnTo>
                    <a:pt x="435" y="198"/>
                  </a:lnTo>
                  <a:lnTo>
                    <a:pt x="437" y="193"/>
                  </a:lnTo>
                  <a:lnTo>
                    <a:pt x="438" y="189"/>
                  </a:lnTo>
                  <a:lnTo>
                    <a:pt x="438" y="183"/>
                  </a:lnTo>
                  <a:lnTo>
                    <a:pt x="438" y="183"/>
                  </a:lnTo>
                  <a:lnTo>
                    <a:pt x="436" y="177"/>
                  </a:lnTo>
                  <a:lnTo>
                    <a:pt x="434" y="172"/>
                  </a:lnTo>
                  <a:lnTo>
                    <a:pt x="429" y="169"/>
                  </a:lnTo>
                  <a:lnTo>
                    <a:pt x="424" y="166"/>
                  </a:lnTo>
                  <a:lnTo>
                    <a:pt x="424" y="166"/>
                  </a:lnTo>
                  <a:lnTo>
                    <a:pt x="428" y="161"/>
                  </a:lnTo>
                  <a:lnTo>
                    <a:pt x="429" y="157"/>
                  </a:lnTo>
                  <a:lnTo>
                    <a:pt x="429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5" y="140"/>
                  </a:lnTo>
                  <a:lnTo>
                    <a:pt x="422" y="137"/>
                  </a:lnTo>
                  <a:lnTo>
                    <a:pt x="417" y="133"/>
                  </a:lnTo>
                  <a:lnTo>
                    <a:pt x="411" y="132"/>
                  </a:lnTo>
                  <a:lnTo>
                    <a:pt x="411" y="132"/>
                  </a:lnTo>
                  <a:lnTo>
                    <a:pt x="414" y="127"/>
                  </a:lnTo>
                  <a:lnTo>
                    <a:pt x="415" y="121"/>
                  </a:lnTo>
                  <a:lnTo>
                    <a:pt x="414" y="116"/>
                  </a:lnTo>
                  <a:lnTo>
                    <a:pt x="412" y="111"/>
                  </a:lnTo>
                  <a:lnTo>
                    <a:pt x="412" y="111"/>
                  </a:lnTo>
                  <a:lnTo>
                    <a:pt x="409" y="106"/>
                  </a:lnTo>
                  <a:lnTo>
                    <a:pt x="404" y="103"/>
                  </a:lnTo>
                  <a:lnTo>
                    <a:pt x="398" y="100"/>
                  </a:lnTo>
                  <a:lnTo>
                    <a:pt x="394" y="100"/>
                  </a:lnTo>
                  <a:lnTo>
                    <a:pt x="394" y="100"/>
                  </a:lnTo>
                  <a:lnTo>
                    <a:pt x="395" y="94"/>
                  </a:lnTo>
                  <a:lnTo>
                    <a:pt x="395" y="90"/>
                  </a:lnTo>
                  <a:lnTo>
                    <a:pt x="392" y="84"/>
                  </a:lnTo>
                  <a:lnTo>
                    <a:pt x="390" y="79"/>
                  </a:lnTo>
                  <a:lnTo>
                    <a:pt x="390" y="79"/>
                  </a:lnTo>
                  <a:lnTo>
                    <a:pt x="385" y="75"/>
                  </a:lnTo>
                  <a:lnTo>
                    <a:pt x="381" y="73"/>
                  </a:lnTo>
                  <a:lnTo>
                    <a:pt x="375" y="72"/>
                  </a:lnTo>
                  <a:lnTo>
                    <a:pt x="370" y="72"/>
                  </a:lnTo>
                  <a:lnTo>
                    <a:pt x="370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6" y="57"/>
                  </a:lnTo>
                  <a:lnTo>
                    <a:pt x="363" y="52"/>
                  </a:lnTo>
                  <a:lnTo>
                    <a:pt x="363" y="52"/>
                  </a:lnTo>
                  <a:lnTo>
                    <a:pt x="358" y="48"/>
                  </a:lnTo>
                  <a:lnTo>
                    <a:pt x="352" y="47"/>
                  </a:lnTo>
                  <a:lnTo>
                    <a:pt x="346" y="47"/>
                  </a:lnTo>
                  <a:lnTo>
                    <a:pt x="342" y="48"/>
                  </a:lnTo>
                  <a:lnTo>
                    <a:pt x="342" y="48"/>
                  </a:lnTo>
                  <a:lnTo>
                    <a:pt x="341" y="42"/>
                  </a:lnTo>
                  <a:lnTo>
                    <a:pt x="339" y="38"/>
                  </a:lnTo>
                  <a:lnTo>
                    <a:pt x="336" y="33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25" y="27"/>
                  </a:lnTo>
                  <a:lnTo>
                    <a:pt x="321" y="27"/>
                  </a:lnTo>
                  <a:lnTo>
                    <a:pt x="315" y="28"/>
                  </a:lnTo>
                  <a:lnTo>
                    <a:pt x="310" y="29"/>
                  </a:lnTo>
                  <a:lnTo>
                    <a:pt x="310" y="29"/>
                  </a:lnTo>
                  <a:lnTo>
                    <a:pt x="309" y="25"/>
                  </a:lnTo>
                  <a:lnTo>
                    <a:pt x="305" y="20"/>
                  </a:lnTo>
                  <a:lnTo>
                    <a:pt x="302" y="17"/>
                  </a:lnTo>
                  <a:lnTo>
                    <a:pt x="296" y="14"/>
                  </a:lnTo>
                  <a:lnTo>
                    <a:pt x="296" y="14"/>
                  </a:lnTo>
                  <a:lnTo>
                    <a:pt x="291" y="12"/>
                  </a:lnTo>
                  <a:lnTo>
                    <a:pt x="285" y="13"/>
                  </a:lnTo>
                  <a:lnTo>
                    <a:pt x="280" y="14"/>
                  </a:lnTo>
                  <a:lnTo>
                    <a:pt x="276" y="18"/>
                  </a:lnTo>
                  <a:lnTo>
                    <a:pt x="276" y="18"/>
                  </a:lnTo>
                  <a:lnTo>
                    <a:pt x="273" y="13"/>
                  </a:lnTo>
                  <a:lnTo>
                    <a:pt x="269" y="8"/>
                  </a:lnTo>
                  <a:lnTo>
                    <a:pt x="265" y="6"/>
                  </a:lnTo>
                  <a:lnTo>
                    <a:pt x="259" y="4"/>
                  </a:lnTo>
                  <a:lnTo>
                    <a:pt x="259" y="4"/>
                  </a:lnTo>
                  <a:lnTo>
                    <a:pt x="253" y="4"/>
                  </a:lnTo>
                  <a:lnTo>
                    <a:pt x="247" y="5"/>
                  </a:lnTo>
                  <a:lnTo>
                    <a:pt x="243" y="7"/>
                  </a:lnTo>
                  <a:lnTo>
                    <a:pt x="239" y="11"/>
                  </a:lnTo>
                  <a:lnTo>
                    <a:pt x="239" y="11"/>
                  </a:lnTo>
                  <a:lnTo>
                    <a:pt x="236" y="7"/>
                  </a:lnTo>
                  <a:lnTo>
                    <a:pt x="232" y="4"/>
                  </a:lnTo>
                  <a:lnTo>
                    <a:pt x="226" y="1"/>
                  </a:lnTo>
                  <a:lnTo>
                    <a:pt x="220" y="0"/>
                  </a:lnTo>
                  <a:lnTo>
                    <a:pt x="220" y="0"/>
                  </a:lnTo>
                  <a:lnTo>
                    <a:pt x="216" y="1"/>
                  </a:lnTo>
                  <a:lnTo>
                    <a:pt x="210" y="4"/>
                  </a:lnTo>
                  <a:lnTo>
                    <a:pt x="206" y="7"/>
                  </a:lnTo>
                  <a:lnTo>
                    <a:pt x="203" y="11"/>
                  </a:lnTo>
                  <a:lnTo>
                    <a:pt x="203" y="11"/>
                  </a:lnTo>
                  <a:lnTo>
                    <a:pt x="198" y="7"/>
                  </a:lnTo>
                  <a:lnTo>
                    <a:pt x="193" y="5"/>
                  </a:lnTo>
                  <a:lnTo>
                    <a:pt x="189" y="4"/>
                  </a:lnTo>
                  <a:lnTo>
                    <a:pt x="183" y="4"/>
                  </a:lnTo>
                  <a:lnTo>
                    <a:pt x="183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1" y="14"/>
                  </a:lnTo>
                  <a:lnTo>
                    <a:pt x="157" y="13"/>
                  </a:lnTo>
                  <a:lnTo>
                    <a:pt x="151" y="12"/>
                  </a:lnTo>
                  <a:lnTo>
                    <a:pt x="145" y="14"/>
                  </a:lnTo>
                  <a:lnTo>
                    <a:pt x="145" y="14"/>
                  </a:lnTo>
                  <a:lnTo>
                    <a:pt x="140" y="17"/>
                  </a:lnTo>
                  <a:lnTo>
                    <a:pt x="137" y="20"/>
                  </a:lnTo>
                  <a:lnTo>
                    <a:pt x="133" y="25"/>
                  </a:lnTo>
                  <a:lnTo>
                    <a:pt x="132" y="29"/>
                  </a:lnTo>
                  <a:lnTo>
                    <a:pt x="132" y="29"/>
                  </a:lnTo>
                  <a:lnTo>
                    <a:pt x="127" y="28"/>
                  </a:lnTo>
                  <a:lnTo>
                    <a:pt x="121" y="27"/>
                  </a:lnTo>
                  <a:lnTo>
                    <a:pt x="115" y="27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06" y="33"/>
                  </a:lnTo>
                  <a:lnTo>
                    <a:pt x="103" y="38"/>
                  </a:lnTo>
                  <a:lnTo>
                    <a:pt x="100" y="42"/>
                  </a:lnTo>
                  <a:lnTo>
                    <a:pt x="100" y="48"/>
                  </a:lnTo>
                  <a:lnTo>
                    <a:pt x="100" y="48"/>
                  </a:lnTo>
                  <a:lnTo>
                    <a:pt x="94" y="47"/>
                  </a:lnTo>
                  <a:lnTo>
                    <a:pt x="90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5" y="57"/>
                  </a:lnTo>
                  <a:lnTo>
                    <a:pt x="73" y="61"/>
                  </a:lnTo>
                  <a:lnTo>
                    <a:pt x="72" y="66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66" y="72"/>
                  </a:lnTo>
                  <a:lnTo>
                    <a:pt x="61" y="73"/>
                  </a:lnTo>
                  <a:lnTo>
                    <a:pt x="57" y="75"/>
                  </a:lnTo>
                  <a:lnTo>
                    <a:pt x="52" y="79"/>
                  </a:lnTo>
                  <a:lnTo>
                    <a:pt x="52" y="79"/>
                  </a:lnTo>
                  <a:lnTo>
                    <a:pt x="48" y="84"/>
                  </a:lnTo>
                  <a:lnTo>
                    <a:pt x="47" y="90"/>
                  </a:lnTo>
                  <a:lnTo>
                    <a:pt x="47" y="94"/>
                  </a:lnTo>
                  <a:lnTo>
                    <a:pt x="48" y="100"/>
                  </a:lnTo>
                  <a:lnTo>
                    <a:pt x="48" y="100"/>
                  </a:lnTo>
                  <a:lnTo>
                    <a:pt x="42" y="100"/>
                  </a:lnTo>
                  <a:lnTo>
                    <a:pt x="38" y="103"/>
                  </a:lnTo>
                  <a:lnTo>
                    <a:pt x="33" y="106"/>
                  </a:lnTo>
                  <a:lnTo>
                    <a:pt x="29" y="111"/>
                  </a:lnTo>
                  <a:lnTo>
                    <a:pt x="29" y="111"/>
                  </a:lnTo>
                  <a:lnTo>
                    <a:pt x="27" y="116"/>
                  </a:lnTo>
                  <a:lnTo>
                    <a:pt x="27" y="121"/>
                  </a:lnTo>
                  <a:lnTo>
                    <a:pt x="28" y="127"/>
                  </a:lnTo>
                  <a:lnTo>
                    <a:pt x="29" y="132"/>
                  </a:lnTo>
                  <a:lnTo>
                    <a:pt x="29" y="132"/>
                  </a:lnTo>
                  <a:lnTo>
                    <a:pt x="25" y="133"/>
                  </a:lnTo>
                  <a:lnTo>
                    <a:pt x="20" y="137"/>
                  </a:lnTo>
                  <a:lnTo>
                    <a:pt x="16" y="140"/>
                  </a:lnTo>
                  <a:lnTo>
                    <a:pt x="13" y="145"/>
                  </a:lnTo>
                  <a:lnTo>
                    <a:pt x="13" y="145"/>
                  </a:lnTo>
                  <a:lnTo>
                    <a:pt x="12" y="151"/>
                  </a:lnTo>
                  <a:lnTo>
                    <a:pt x="13" y="157"/>
                  </a:lnTo>
                  <a:lnTo>
                    <a:pt x="14" y="161"/>
                  </a:lnTo>
                  <a:lnTo>
                    <a:pt x="18" y="166"/>
                  </a:lnTo>
                  <a:lnTo>
                    <a:pt x="18" y="166"/>
                  </a:lnTo>
                  <a:lnTo>
                    <a:pt x="13" y="169"/>
                  </a:lnTo>
                  <a:lnTo>
                    <a:pt x="8" y="172"/>
                  </a:lnTo>
                  <a:lnTo>
                    <a:pt x="6" y="177"/>
                  </a:lnTo>
                  <a:lnTo>
                    <a:pt x="4" y="183"/>
                  </a:lnTo>
                  <a:lnTo>
                    <a:pt x="4" y="183"/>
                  </a:lnTo>
                  <a:lnTo>
                    <a:pt x="4" y="189"/>
                  </a:lnTo>
                  <a:lnTo>
                    <a:pt x="5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7" y="206"/>
                  </a:lnTo>
                  <a:lnTo>
                    <a:pt x="4" y="210"/>
                  </a:lnTo>
                  <a:lnTo>
                    <a:pt x="1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1" y="226"/>
                  </a:lnTo>
                  <a:lnTo>
                    <a:pt x="4" y="232"/>
                  </a:lnTo>
                  <a:lnTo>
                    <a:pt x="7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5" y="249"/>
                  </a:lnTo>
                  <a:lnTo>
                    <a:pt x="4" y="253"/>
                  </a:lnTo>
                  <a:lnTo>
                    <a:pt x="4" y="259"/>
                  </a:lnTo>
                  <a:lnTo>
                    <a:pt x="4" y="259"/>
                  </a:lnTo>
                  <a:lnTo>
                    <a:pt x="6" y="265"/>
                  </a:lnTo>
                  <a:lnTo>
                    <a:pt x="8" y="270"/>
                  </a:lnTo>
                  <a:lnTo>
                    <a:pt x="13" y="273"/>
                  </a:lnTo>
                  <a:lnTo>
                    <a:pt x="18" y="276"/>
                  </a:lnTo>
                  <a:lnTo>
                    <a:pt x="18" y="276"/>
                  </a:lnTo>
                  <a:lnTo>
                    <a:pt x="14" y="281"/>
                  </a:lnTo>
                  <a:lnTo>
                    <a:pt x="13" y="285"/>
                  </a:lnTo>
                  <a:lnTo>
                    <a:pt x="12" y="291"/>
                  </a:lnTo>
                  <a:lnTo>
                    <a:pt x="13" y="296"/>
                  </a:lnTo>
                  <a:lnTo>
                    <a:pt x="13" y="296"/>
                  </a:lnTo>
                  <a:lnTo>
                    <a:pt x="16" y="302"/>
                  </a:lnTo>
                  <a:lnTo>
                    <a:pt x="20" y="305"/>
                  </a:lnTo>
                  <a:lnTo>
                    <a:pt x="25" y="309"/>
                  </a:lnTo>
                  <a:lnTo>
                    <a:pt x="29" y="310"/>
                  </a:lnTo>
                  <a:lnTo>
                    <a:pt x="29" y="310"/>
                  </a:lnTo>
                  <a:lnTo>
                    <a:pt x="28" y="315"/>
                  </a:lnTo>
                  <a:lnTo>
                    <a:pt x="27" y="321"/>
                  </a:lnTo>
                  <a:lnTo>
                    <a:pt x="27" y="326"/>
                  </a:lnTo>
                  <a:lnTo>
                    <a:pt x="29" y="331"/>
                  </a:lnTo>
                  <a:lnTo>
                    <a:pt x="29" y="331"/>
                  </a:lnTo>
                  <a:lnTo>
                    <a:pt x="33" y="336"/>
                  </a:lnTo>
                  <a:lnTo>
                    <a:pt x="38" y="339"/>
                  </a:lnTo>
                  <a:lnTo>
                    <a:pt x="42" y="341"/>
                  </a:lnTo>
                  <a:lnTo>
                    <a:pt x="48" y="342"/>
                  </a:lnTo>
                  <a:lnTo>
                    <a:pt x="48" y="342"/>
                  </a:lnTo>
                  <a:lnTo>
                    <a:pt x="47" y="348"/>
                  </a:lnTo>
                  <a:lnTo>
                    <a:pt x="47" y="352"/>
                  </a:lnTo>
                  <a:lnTo>
                    <a:pt x="48" y="358"/>
                  </a:lnTo>
                  <a:lnTo>
                    <a:pt x="52" y="363"/>
                  </a:lnTo>
                  <a:lnTo>
                    <a:pt x="52" y="363"/>
                  </a:lnTo>
                  <a:lnTo>
                    <a:pt x="57" y="367"/>
                  </a:lnTo>
                  <a:lnTo>
                    <a:pt x="61" y="369"/>
                  </a:lnTo>
                  <a:lnTo>
                    <a:pt x="66" y="370"/>
                  </a:lnTo>
                  <a:lnTo>
                    <a:pt x="72" y="370"/>
                  </a:lnTo>
                  <a:lnTo>
                    <a:pt x="72" y="370"/>
                  </a:lnTo>
                  <a:lnTo>
                    <a:pt x="72" y="376"/>
                  </a:lnTo>
                  <a:lnTo>
                    <a:pt x="73" y="381"/>
                  </a:lnTo>
                  <a:lnTo>
                    <a:pt x="75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90" y="395"/>
                  </a:lnTo>
                  <a:lnTo>
                    <a:pt x="94" y="395"/>
                  </a:lnTo>
                  <a:lnTo>
                    <a:pt x="100" y="394"/>
                  </a:lnTo>
                  <a:lnTo>
                    <a:pt x="100" y="394"/>
                  </a:lnTo>
                  <a:lnTo>
                    <a:pt x="100" y="400"/>
                  </a:lnTo>
                  <a:lnTo>
                    <a:pt x="103" y="404"/>
                  </a:lnTo>
                  <a:lnTo>
                    <a:pt x="106" y="409"/>
                  </a:lnTo>
                  <a:lnTo>
                    <a:pt x="111" y="413"/>
                  </a:lnTo>
                  <a:lnTo>
                    <a:pt x="111" y="413"/>
                  </a:lnTo>
                  <a:lnTo>
                    <a:pt x="115" y="414"/>
                  </a:lnTo>
                  <a:lnTo>
                    <a:pt x="121" y="415"/>
                  </a:lnTo>
                  <a:lnTo>
                    <a:pt x="127" y="414"/>
                  </a:lnTo>
                  <a:lnTo>
                    <a:pt x="132" y="411"/>
                  </a:lnTo>
                  <a:lnTo>
                    <a:pt x="132" y="411"/>
                  </a:lnTo>
                  <a:lnTo>
                    <a:pt x="133" y="417"/>
                  </a:lnTo>
                  <a:lnTo>
                    <a:pt x="137" y="422"/>
                  </a:lnTo>
                  <a:lnTo>
                    <a:pt x="140" y="425"/>
                  </a:lnTo>
                  <a:lnTo>
                    <a:pt x="145" y="428"/>
                  </a:lnTo>
                  <a:lnTo>
                    <a:pt x="145" y="428"/>
                  </a:lnTo>
                  <a:lnTo>
                    <a:pt x="151" y="429"/>
                  </a:lnTo>
                  <a:lnTo>
                    <a:pt x="157" y="429"/>
                  </a:lnTo>
                  <a:lnTo>
                    <a:pt x="161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3" y="438"/>
                  </a:lnTo>
                  <a:lnTo>
                    <a:pt x="183" y="438"/>
                  </a:lnTo>
                  <a:lnTo>
                    <a:pt x="189" y="438"/>
                  </a:lnTo>
                  <a:lnTo>
                    <a:pt x="193" y="437"/>
                  </a:lnTo>
                  <a:lnTo>
                    <a:pt x="198" y="435"/>
                  </a:lnTo>
                  <a:lnTo>
                    <a:pt x="203" y="431"/>
                  </a:lnTo>
                  <a:lnTo>
                    <a:pt x="203" y="431"/>
                  </a:lnTo>
                  <a:lnTo>
                    <a:pt x="206" y="435"/>
                  </a:lnTo>
                  <a:lnTo>
                    <a:pt x="210" y="438"/>
                  </a:lnTo>
                  <a:lnTo>
                    <a:pt x="216" y="441"/>
                  </a:lnTo>
                  <a:lnTo>
                    <a:pt x="220" y="442"/>
                  </a:lnTo>
                  <a:lnTo>
                    <a:pt x="220" y="442"/>
                  </a:lnTo>
                  <a:lnTo>
                    <a:pt x="226" y="441"/>
                  </a:lnTo>
                  <a:lnTo>
                    <a:pt x="232" y="438"/>
                  </a:lnTo>
                  <a:lnTo>
                    <a:pt x="236" y="435"/>
                  </a:lnTo>
                  <a:lnTo>
                    <a:pt x="239" y="431"/>
                  </a:lnTo>
                  <a:lnTo>
                    <a:pt x="239" y="431"/>
                  </a:lnTo>
                  <a:lnTo>
                    <a:pt x="243" y="435"/>
                  </a:lnTo>
                  <a:lnTo>
                    <a:pt x="247" y="437"/>
                  </a:lnTo>
                  <a:lnTo>
                    <a:pt x="253" y="438"/>
                  </a:lnTo>
                  <a:lnTo>
                    <a:pt x="259" y="438"/>
                  </a:lnTo>
                  <a:lnTo>
                    <a:pt x="259" y="438"/>
                  </a:lnTo>
                  <a:lnTo>
                    <a:pt x="265" y="436"/>
                  </a:lnTo>
                  <a:lnTo>
                    <a:pt x="269" y="434"/>
                  </a:lnTo>
                  <a:lnTo>
                    <a:pt x="273" y="429"/>
                  </a:lnTo>
                  <a:lnTo>
                    <a:pt x="276" y="424"/>
                  </a:lnTo>
                  <a:lnTo>
                    <a:pt x="276" y="424"/>
                  </a:lnTo>
                  <a:lnTo>
                    <a:pt x="280" y="428"/>
                  </a:lnTo>
                  <a:lnTo>
                    <a:pt x="285" y="429"/>
                  </a:lnTo>
                  <a:lnTo>
                    <a:pt x="291" y="429"/>
                  </a:lnTo>
                  <a:lnTo>
                    <a:pt x="296" y="428"/>
                  </a:lnTo>
                  <a:lnTo>
                    <a:pt x="296" y="428"/>
                  </a:lnTo>
                  <a:lnTo>
                    <a:pt x="302" y="425"/>
                  </a:lnTo>
                  <a:lnTo>
                    <a:pt x="305" y="422"/>
                  </a:lnTo>
                  <a:lnTo>
                    <a:pt x="309" y="417"/>
                  </a:lnTo>
                  <a:lnTo>
                    <a:pt x="310" y="411"/>
                  </a:lnTo>
                  <a:lnTo>
                    <a:pt x="310" y="411"/>
                  </a:lnTo>
                  <a:lnTo>
                    <a:pt x="315" y="414"/>
                  </a:lnTo>
                  <a:lnTo>
                    <a:pt x="321" y="415"/>
                  </a:lnTo>
                  <a:lnTo>
                    <a:pt x="326" y="414"/>
                  </a:lnTo>
                  <a:lnTo>
                    <a:pt x="331" y="413"/>
                  </a:lnTo>
                  <a:lnTo>
                    <a:pt x="331" y="413"/>
                  </a:lnTo>
                  <a:lnTo>
                    <a:pt x="336" y="409"/>
                  </a:lnTo>
                  <a:lnTo>
                    <a:pt x="339" y="404"/>
                  </a:lnTo>
                  <a:lnTo>
                    <a:pt x="341" y="400"/>
                  </a:lnTo>
                  <a:lnTo>
                    <a:pt x="342" y="394"/>
                  </a:lnTo>
                  <a:lnTo>
                    <a:pt x="342" y="394"/>
                  </a:lnTo>
                  <a:lnTo>
                    <a:pt x="346" y="395"/>
                  </a:lnTo>
                  <a:lnTo>
                    <a:pt x="352" y="395"/>
                  </a:lnTo>
                  <a:lnTo>
                    <a:pt x="358" y="392"/>
                  </a:lnTo>
                  <a:lnTo>
                    <a:pt x="363" y="390"/>
                  </a:lnTo>
                  <a:lnTo>
                    <a:pt x="363" y="390"/>
                  </a:lnTo>
                  <a:lnTo>
                    <a:pt x="366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70" y="370"/>
                  </a:lnTo>
                  <a:lnTo>
                    <a:pt x="370" y="370"/>
                  </a:lnTo>
                  <a:lnTo>
                    <a:pt x="375" y="370"/>
                  </a:lnTo>
                  <a:lnTo>
                    <a:pt x="381" y="369"/>
                  </a:lnTo>
                  <a:lnTo>
                    <a:pt x="385" y="367"/>
                  </a:lnTo>
                  <a:lnTo>
                    <a:pt x="390" y="363"/>
                  </a:lnTo>
                  <a:lnTo>
                    <a:pt x="390" y="363"/>
                  </a:lnTo>
                  <a:lnTo>
                    <a:pt x="392" y="358"/>
                  </a:lnTo>
                  <a:lnTo>
                    <a:pt x="395" y="352"/>
                  </a:lnTo>
                  <a:lnTo>
                    <a:pt x="395" y="348"/>
                  </a:lnTo>
                  <a:lnTo>
                    <a:pt x="394" y="342"/>
                  </a:lnTo>
                  <a:lnTo>
                    <a:pt x="394" y="342"/>
                  </a:lnTo>
                  <a:lnTo>
                    <a:pt x="398" y="341"/>
                  </a:lnTo>
                  <a:lnTo>
                    <a:pt x="404" y="339"/>
                  </a:lnTo>
                  <a:lnTo>
                    <a:pt x="409" y="336"/>
                  </a:lnTo>
                  <a:lnTo>
                    <a:pt x="412" y="331"/>
                  </a:lnTo>
                  <a:lnTo>
                    <a:pt x="412" y="331"/>
                  </a:lnTo>
                  <a:lnTo>
                    <a:pt x="414" y="326"/>
                  </a:lnTo>
                  <a:lnTo>
                    <a:pt x="415" y="321"/>
                  </a:lnTo>
                  <a:lnTo>
                    <a:pt x="414" y="315"/>
                  </a:lnTo>
                  <a:lnTo>
                    <a:pt x="411" y="310"/>
                  </a:lnTo>
                  <a:lnTo>
                    <a:pt x="411" y="310"/>
                  </a:lnTo>
                  <a:lnTo>
                    <a:pt x="417" y="309"/>
                  </a:lnTo>
                  <a:lnTo>
                    <a:pt x="422" y="305"/>
                  </a:lnTo>
                  <a:lnTo>
                    <a:pt x="425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9" y="291"/>
                  </a:lnTo>
                  <a:lnTo>
                    <a:pt x="429" y="285"/>
                  </a:lnTo>
                  <a:lnTo>
                    <a:pt x="428" y="281"/>
                  </a:lnTo>
                  <a:lnTo>
                    <a:pt x="424" y="276"/>
                  </a:lnTo>
                  <a:lnTo>
                    <a:pt x="424" y="276"/>
                  </a:lnTo>
                  <a:lnTo>
                    <a:pt x="429" y="273"/>
                  </a:lnTo>
                  <a:lnTo>
                    <a:pt x="434" y="269"/>
                  </a:lnTo>
                  <a:lnTo>
                    <a:pt x="436" y="265"/>
                  </a:lnTo>
                  <a:lnTo>
                    <a:pt x="438" y="259"/>
                  </a:lnTo>
                  <a:lnTo>
                    <a:pt x="438" y="259"/>
                  </a:lnTo>
                  <a:lnTo>
                    <a:pt x="438" y="253"/>
                  </a:lnTo>
                  <a:lnTo>
                    <a:pt x="437" y="249"/>
                  </a:lnTo>
                  <a:lnTo>
                    <a:pt x="435" y="243"/>
                  </a:lnTo>
                  <a:lnTo>
                    <a:pt x="431" y="239"/>
                  </a:lnTo>
                  <a:lnTo>
                    <a:pt x="431" y="239"/>
                  </a:lnTo>
                  <a:close/>
                </a:path>
              </a:pathLst>
            </a:custGeom>
            <a:solidFill>
              <a:srgbClr val="ABB4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endParaRPr>
            </a:p>
          </p:txBody>
        </p:sp>
        <p:sp>
          <p:nvSpPr>
            <p:cNvPr id="69" name="Freeform 15"/>
            <p:cNvSpPr>
              <a:spLocks/>
            </p:cNvSpPr>
            <p:nvPr userDrawn="1"/>
          </p:nvSpPr>
          <p:spPr bwMode="auto">
            <a:xfrm>
              <a:off x="4848230" y="2815967"/>
              <a:ext cx="470845" cy="470845"/>
            </a:xfrm>
            <a:custGeom>
              <a:avLst/>
              <a:gdLst>
                <a:gd name="T0" fmla="*/ 386 w 386"/>
                <a:gd name="T1" fmla="*/ 192 h 386"/>
                <a:gd name="T2" fmla="*/ 382 w 386"/>
                <a:gd name="T3" fmla="*/ 231 h 386"/>
                <a:gd name="T4" fmla="*/ 370 w 386"/>
                <a:gd name="T5" fmla="*/ 268 h 386"/>
                <a:gd name="T6" fmla="*/ 353 w 386"/>
                <a:gd name="T7" fmla="*/ 301 h 386"/>
                <a:gd name="T8" fmla="*/ 329 w 386"/>
                <a:gd name="T9" fmla="*/ 329 h 386"/>
                <a:gd name="T10" fmla="*/ 301 w 386"/>
                <a:gd name="T11" fmla="*/ 353 h 386"/>
                <a:gd name="T12" fmla="*/ 268 w 386"/>
                <a:gd name="T13" fmla="*/ 370 h 386"/>
                <a:gd name="T14" fmla="*/ 231 w 386"/>
                <a:gd name="T15" fmla="*/ 382 h 386"/>
                <a:gd name="T16" fmla="*/ 192 w 386"/>
                <a:gd name="T17" fmla="*/ 386 h 386"/>
                <a:gd name="T18" fmla="*/ 174 w 386"/>
                <a:gd name="T19" fmla="*/ 385 h 386"/>
                <a:gd name="T20" fmla="*/ 136 w 386"/>
                <a:gd name="T21" fmla="*/ 377 h 386"/>
                <a:gd name="T22" fmla="*/ 100 w 386"/>
                <a:gd name="T23" fmla="*/ 362 h 386"/>
                <a:gd name="T24" fmla="*/ 70 w 386"/>
                <a:gd name="T25" fmla="*/ 342 h 386"/>
                <a:gd name="T26" fmla="*/ 44 w 386"/>
                <a:gd name="T27" fmla="*/ 315 h 386"/>
                <a:gd name="T28" fmla="*/ 24 w 386"/>
                <a:gd name="T29" fmla="*/ 284 h 386"/>
                <a:gd name="T30" fmla="*/ 9 w 386"/>
                <a:gd name="T31" fmla="*/ 250 h 386"/>
                <a:gd name="T32" fmla="*/ 1 w 386"/>
                <a:gd name="T33" fmla="*/ 212 h 386"/>
                <a:gd name="T34" fmla="*/ 0 w 386"/>
                <a:gd name="T35" fmla="*/ 192 h 386"/>
                <a:gd name="T36" fmla="*/ 4 w 386"/>
                <a:gd name="T37" fmla="*/ 154 h 386"/>
                <a:gd name="T38" fmla="*/ 16 w 386"/>
                <a:gd name="T39" fmla="*/ 118 h 386"/>
                <a:gd name="T40" fmla="*/ 33 w 386"/>
                <a:gd name="T41" fmla="*/ 85 h 386"/>
                <a:gd name="T42" fmla="*/ 57 w 386"/>
                <a:gd name="T43" fmla="*/ 57 h 386"/>
                <a:gd name="T44" fmla="*/ 85 w 386"/>
                <a:gd name="T45" fmla="*/ 33 h 386"/>
                <a:gd name="T46" fmla="*/ 118 w 386"/>
                <a:gd name="T47" fmla="*/ 16 h 386"/>
                <a:gd name="T48" fmla="*/ 153 w 386"/>
                <a:gd name="T49" fmla="*/ 4 h 386"/>
                <a:gd name="T50" fmla="*/ 192 w 386"/>
                <a:gd name="T51" fmla="*/ 0 h 386"/>
                <a:gd name="T52" fmla="*/ 212 w 386"/>
                <a:gd name="T53" fmla="*/ 1 h 386"/>
                <a:gd name="T54" fmla="*/ 250 w 386"/>
                <a:gd name="T55" fmla="*/ 9 h 386"/>
                <a:gd name="T56" fmla="*/ 284 w 386"/>
                <a:gd name="T57" fmla="*/ 24 h 386"/>
                <a:gd name="T58" fmla="*/ 315 w 386"/>
                <a:gd name="T59" fmla="*/ 44 h 386"/>
                <a:gd name="T60" fmla="*/ 342 w 386"/>
                <a:gd name="T61" fmla="*/ 70 h 386"/>
                <a:gd name="T62" fmla="*/ 362 w 386"/>
                <a:gd name="T63" fmla="*/ 100 h 386"/>
                <a:gd name="T64" fmla="*/ 377 w 386"/>
                <a:gd name="T65" fmla="*/ 136 h 386"/>
                <a:gd name="T66" fmla="*/ 384 w 386"/>
                <a:gd name="T67" fmla="*/ 174 h 386"/>
                <a:gd name="T68" fmla="*/ 386 w 386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6" h="386">
                  <a:moveTo>
                    <a:pt x="386" y="192"/>
                  </a:moveTo>
                  <a:lnTo>
                    <a:pt x="386" y="192"/>
                  </a:lnTo>
                  <a:lnTo>
                    <a:pt x="384" y="212"/>
                  </a:lnTo>
                  <a:lnTo>
                    <a:pt x="382" y="231"/>
                  </a:lnTo>
                  <a:lnTo>
                    <a:pt x="377" y="250"/>
                  </a:lnTo>
                  <a:lnTo>
                    <a:pt x="370" y="268"/>
                  </a:lnTo>
                  <a:lnTo>
                    <a:pt x="362" y="284"/>
                  </a:lnTo>
                  <a:lnTo>
                    <a:pt x="353" y="301"/>
                  </a:lnTo>
                  <a:lnTo>
                    <a:pt x="342" y="315"/>
                  </a:lnTo>
                  <a:lnTo>
                    <a:pt x="329" y="329"/>
                  </a:lnTo>
                  <a:lnTo>
                    <a:pt x="315" y="342"/>
                  </a:lnTo>
                  <a:lnTo>
                    <a:pt x="301" y="353"/>
                  </a:lnTo>
                  <a:lnTo>
                    <a:pt x="284" y="362"/>
                  </a:lnTo>
                  <a:lnTo>
                    <a:pt x="268" y="370"/>
                  </a:lnTo>
                  <a:lnTo>
                    <a:pt x="250" y="377"/>
                  </a:lnTo>
                  <a:lnTo>
                    <a:pt x="231" y="382"/>
                  </a:lnTo>
                  <a:lnTo>
                    <a:pt x="212" y="385"/>
                  </a:lnTo>
                  <a:lnTo>
                    <a:pt x="192" y="386"/>
                  </a:lnTo>
                  <a:lnTo>
                    <a:pt x="192" y="386"/>
                  </a:lnTo>
                  <a:lnTo>
                    <a:pt x="174" y="385"/>
                  </a:lnTo>
                  <a:lnTo>
                    <a:pt x="153" y="382"/>
                  </a:lnTo>
                  <a:lnTo>
                    <a:pt x="136" y="377"/>
                  </a:lnTo>
                  <a:lnTo>
                    <a:pt x="118" y="370"/>
                  </a:lnTo>
                  <a:lnTo>
                    <a:pt x="100" y="362"/>
                  </a:lnTo>
                  <a:lnTo>
                    <a:pt x="85" y="353"/>
                  </a:lnTo>
                  <a:lnTo>
                    <a:pt x="70" y="342"/>
                  </a:lnTo>
                  <a:lnTo>
                    <a:pt x="57" y="329"/>
                  </a:lnTo>
                  <a:lnTo>
                    <a:pt x="44" y="315"/>
                  </a:lnTo>
                  <a:lnTo>
                    <a:pt x="33" y="301"/>
                  </a:lnTo>
                  <a:lnTo>
                    <a:pt x="24" y="284"/>
                  </a:lnTo>
                  <a:lnTo>
                    <a:pt x="16" y="268"/>
                  </a:lnTo>
                  <a:lnTo>
                    <a:pt x="9" y="250"/>
                  </a:lnTo>
                  <a:lnTo>
                    <a:pt x="4" y="231"/>
                  </a:lnTo>
                  <a:lnTo>
                    <a:pt x="1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1" y="174"/>
                  </a:lnTo>
                  <a:lnTo>
                    <a:pt x="4" y="154"/>
                  </a:lnTo>
                  <a:lnTo>
                    <a:pt x="9" y="136"/>
                  </a:lnTo>
                  <a:lnTo>
                    <a:pt x="16" y="118"/>
                  </a:lnTo>
                  <a:lnTo>
                    <a:pt x="24" y="100"/>
                  </a:lnTo>
                  <a:lnTo>
                    <a:pt x="33" y="85"/>
                  </a:lnTo>
                  <a:lnTo>
                    <a:pt x="44" y="70"/>
                  </a:lnTo>
                  <a:lnTo>
                    <a:pt x="57" y="57"/>
                  </a:lnTo>
                  <a:lnTo>
                    <a:pt x="70" y="44"/>
                  </a:lnTo>
                  <a:lnTo>
                    <a:pt x="85" y="33"/>
                  </a:lnTo>
                  <a:lnTo>
                    <a:pt x="100" y="24"/>
                  </a:lnTo>
                  <a:lnTo>
                    <a:pt x="118" y="16"/>
                  </a:lnTo>
                  <a:lnTo>
                    <a:pt x="136" y="9"/>
                  </a:lnTo>
                  <a:lnTo>
                    <a:pt x="153" y="4"/>
                  </a:lnTo>
                  <a:lnTo>
                    <a:pt x="174" y="1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12" y="1"/>
                  </a:lnTo>
                  <a:lnTo>
                    <a:pt x="231" y="4"/>
                  </a:lnTo>
                  <a:lnTo>
                    <a:pt x="250" y="9"/>
                  </a:lnTo>
                  <a:lnTo>
                    <a:pt x="268" y="16"/>
                  </a:lnTo>
                  <a:lnTo>
                    <a:pt x="284" y="24"/>
                  </a:lnTo>
                  <a:lnTo>
                    <a:pt x="301" y="33"/>
                  </a:lnTo>
                  <a:lnTo>
                    <a:pt x="315" y="44"/>
                  </a:lnTo>
                  <a:lnTo>
                    <a:pt x="329" y="57"/>
                  </a:lnTo>
                  <a:lnTo>
                    <a:pt x="342" y="70"/>
                  </a:lnTo>
                  <a:lnTo>
                    <a:pt x="353" y="85"/>
                  </a:lnTo>
                  <a:lnTo>
                    <a:pt x="362" y="100"/>
                  </a:lnTo>
                  <a:lnTo>
                    <a:pt x="370" y="118"/>
                  </a:lnTo>
                  <a:lnTo>
                    <a:pt x="377" y="136"/>
                  </a:lnTo>
                  <a:lnTo>
                    <a:pt x="382" y="154"/>
                  </a:lnTo>
                  <a:lnTo>
                    <a:pt x="384" y="174"/>
                  </a:lnTo>
                  <a:lnTo>
                    <a:pt x="386" y="192"/>
                  </a:lnTo>
                  <a:lnTo>
                    <a:pt x="386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endParaRPr>
            </a:p>
          </p:txBody>
        </p:sp>
        <p:sp>
          <p:nvSpPr>
            <p:cNvPr id="70" name="Freeform 5"/>
            <p:cNvSpPr>
              <a:spLocks/>
            </p:cNvSpPr>
            <p:nvPr/>
          </p:nvSpPr>
          <p:spPr bwMode="auto">
            <a:xfrm>
              <a:off x="4947921" y="2966557"/>
              <a:ext cx="271462" cy="169664"/>
            </a:xfrm>
            <a:custGeom>
              <a:avLst/>
              <a:gdLst>
                <a:gd name="T0" fmla="*/ 450 w 512"/>
                <a:gd name="T1" fmla="*/ 320 h 320"/>
                <a:gd name="T2" fmla="*/ 460 w 512"/>
                <a:gd name="T3" fmla="*/ 318 h 320"/>
                <a:gd name="T4" fmla="*/ 478 w 512"/>
                <a:gd name="T5" fmla="*/ 312 h 320"/>
                <a:gd name="T6" fmla="*/ 492 w 512"/>
                <a:gd name="T7" fmla="*/ 298 h 320"/>
                <a:gd name="T8" fmla="*/ 504 w 512"/>
                <a:gd name="T9" fmla="*/ 274 h 320"/>
                <a:gd name="T10" fmla="*/ 512 w 512"/>
                <a:gd name="T11" fmla="*/ 240 h 320"/>
                <a:gd name="T12" fmla="*/ 512 w 512"/>
                <a:gd name="T13" fmla="*/ 222 h 320"/>
                <a:gd name="T14" fmla="*/ 508 w 512"/>
                <a:gd name="T15" fmla="*/ 198 h 320"/>
                <a:gd name="T16" fmla="*/ 496 w 512"/>
                <a:gd name="T17" fmla="*/ 178 h 320"/>
                <a:gd name="T18" fmla="*/ 482 w 512"/>
                <a:gd name="T19" fmla="*/ 164 h 320"/>
                <a:gd name="T20" fmla="*/ 448 w 512"/>
                <a:gd name="T21" fmla="*/ 148 h 320"/>
                <a:gd name="T22" fmla="*/ 420 w 512"/>
                <a:gd name="T23" fmla="*/ 142 h 320"/>
                <a:gd name="T24" fmla="*/ 424 w 512"/>
                <a:gd name="T25" fmla="*/ 126 h 320"/>
                <a:gd name="T26" fmla="*/ 424 w 512"/>
                <a:gd name="T27" fmla="*/ 86 h 320"/>
                <a:gd name="T28" fmla="*/ 418 w 512"/>
                <a:gd name="T29" fmla="*/ 64 h 320"/>
                <a:gd name="T30" fmla="*/ 402 w 512"/>
                <a:gd name="T31" fmla="*/ 40 h 320"/>
                <a:gd name="T32" fmla="*/ 376 w 512"/>
                <a:gd name="T33" fmla="*/ 20 h 320"/>
                <a:gd name="T34" fmla="*/ 338 w 512"/>
                <a:gd name="T35" fmla="*/ 4 h 320"/>
                <a:gd name="T36" fmla="*/ 322 w 512"/>
                <a:gd name="T37" fmla="*/ 0 h 320"/>
                <a:gd name="T38" fmla="*/ 292 w 512"/>
                <a:gd name="T39" fmla="*/ 0 h 320"/>
                <a:gd name="T40" fmla="*/ 268 w 512"/>
                <a:gd name="T41" fmla="*/ 8 h 320"/>
                <a:gd name="T42" fmla="*/ 248 w 512"/>
                <a:gd name="T43" fmla="*/ 22 h 320"/>
                <a:gd name="T44" fmla="*/ 226 w 512"/>
                <a:gd name="T45" fmla="*/ 44 h 320"/>
                <a:gd name="T46" fmla="*/ 210 w 512"/>
                <a:gd name="T47" fmla="*/ 74 h 320"/>
                <a:gd name="T48" fmla="*/ 206 w 512"/>
                <a:gd name="T49" fmla="*/ 64 h 320"/>
                <a:gd name="T50" fmla="*/ 190 w 512"/>
                <a:gd name="T51" fmla="*/ 48 h 320"/>
                <a:gd name="T52" fmla="*/ 162 w 512"/>
                <a:gd name="T53" fmla="*/ 36 h 320"/>
                <a:gd name="T54" fmla="*/ 142 w 512"/>
                <a:gd name="T55" fmla="*/ 34 h 320"/>
                <a:gd name="T56" fmla="*/ 120 w 512"/>
                <a:gd name="T57" fmla="*/ 40 h 320"/>
                <a:gd name="T58" fmla="*/ 108 w 512"/>
                <a:gd name="T59" fmla="*/ 44 h 320"/>
                <a:gd name="T60" fmla="*/ 88 w 512"/>
                <a:gd name="T61" fmla="*/ 58 h 320"/>
                <a:gd name="T62" fmla="*/ 74 w 512"/>
                <a:gd name="T63" fmla="*/ 74 h 320"/>
                <a:gd name="T64" fmla="*/ 64 w 512"/>
                <a:gd name="T65" fmla="*/ 100 h 320"/>
                <a:gd name="T66" fmla="*/ 60 w 512"/>
                <a:gd name="T67" fmla="*/ 130 h 320"/>
                <a:gd name="T68" fmla="*/ 60 w 512"/>
                <a:gd name="T69" fmla="*/ 144 h 320"/>
                <a:gd name="T70" fmla="*/ 40 w 512"/>
                <a:gd name="T71" fmla="*/ 150 h 320"/>
                <a:gd name="T72" fmla="*/ 18 w 512"/>
                <a:gd name="T73" fmla="*/ 166 h 320"/>
                <a:gd name="T74" fmla="*/ 6 w 512"/>
                <a:gd name="T75" fmla="*/ 186 h 320"/>
                <a:gd name="T76" fmla="*/ 0 w 512"/>
                <a:gd name="T77" fmla="*/ 204 h 320"/>
                <a:gd name="T78" fmla="*/ 0 w 512"/>
                <a:gd name="T79" fmla="*/ 214 h 320"/>
                <a:gd name="T80" fmla="*/ 2 w 512"/>
                <a:gd name="T81" fmla="*/ 244 h 320"/>
                <a:gd name="T82" fmla="*/ 10 w 512"/>
                <a:gd name="T83" fmla="*/ 268 h 320"/>
                <a:gd name="T84" fmla="*/ 30 w 512"/>
                <a:gd name="T85" fmla="*/ 300 h 320"/>
                <a:gd name="T86" fmla="*/ 50 w 512"/>
                <a:gd name="T87" fmla="*/ 316 h 320"/>
                <a:gd name="T88" fmla="*/ 60 w 512"/>
                <a:gd name="T89" fmla="*/ 320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12" h="320">
                  <a:moveTo>
                    <a:pt x="60" y="320"/>
                  </a:moveTo>
                  <a:lnTo>
                    <a:pt x="450" y="320"/>
                  </a:lnTo>
                  <a:lnTo>
                    <a:pt x="450" y="320"/>
                  </a:lnTo>
                  <a:lnTo>
                    <a:pt x="460" y="318"/>
                  </a:lnTo>
                  <a:lnTo>
                    <a:pt x="470" y="316"/>
                  </a:lnTo>
                  <a:lnTo>
                    <a:pt x="478" y="312"/>
                  </a:lnTo>
                  <a:lnTo>
                    <a:pt x="486" y="306"/>
                  </a:lnTo>
                  <a:lnTo>
                    <a:pt x="492" y="298"/>
                  </a:lnTo>
                  <a:lnTo>
                    <a:pt x="496" y="290"/>
                  </a:lnTo>
                  <a:lnTo>
                    <a:pt x="504" y="274"/>
                  </a:lnTo>
                  <a:lnTo>
                    <a:pt x="508" y="256"/>
                  </a:lnTo>
                  <a:lnTo>
                    <a:pt x="512" y="240"/>
                  </a:lnTo>
                  <a:lnTo>
                    <a:pt x="512" y="222"/>
                  </a:lnTo>
                  <a:lnTo>
                    <a:pt x="512" y="222"/>
                  </a:lnTo>
                  <a:lnTo>
                    <a:pt x="510" y="210"/>
                  </a:lnTo>
                  <a:lnTo>
                    <a:pt x="508" y="198"/>
                  </a:lnTo>
                  <a:lnTo>
                    <a:pt x="502" y="188"/>
                  </a:lnTo>
                  <a:lnTo>
                    <a:pt x="496" y="178"/>
                  </a:lnTo>
                  <a:lnTo>
                    <a:pt x="490" y="170"/>
                  </a:lnTo>
                  <a:lnTo>
                    <a:pt x="482" y="164"/>
                  </a:lnTo>
                  <a:lnTo>
                    <a:pt x="464" y="154"/>
                  </a:lnTo>
                  <a:lnTo>
                    <a:pt x="448" y="148"/>
                  </a:lnTo>
                  <a:lnTo>
                    <a:pt x="434" y="144"/>
                  </a:lnTo>
                  <a:lnTo>
                    <a:pt x="420" y="142"/>
                  </a:lnTo>
                  <a:lnTo>
                    <a:pt x="420" y="142"/>
                  </a:lnTo>
                  <a:lnTo>
                    <a:pt x="424" y="126"/>
                  </a:lnTo>
                  <a:lnTo>
                    <a:pt x="426" y="108"/>
                  </a:lnTo>
                  <a:lnTo>
                    <a:pt x="424" y="86"/>
                  </a:lnTo>
                  <a:lnTo>
                    <a:pt x="422" y="76"/>
                  </a:lnTo>
                  <a:lnTo>
                    <a:pt x="418" y="64"/>
                  </a:lnTo>
                  <a:lnTo>
                    <a:pt x="410" y="52"/>
                  </a:lnTo>
                  <a:lnTo>
                    <a:pt x="402" y="40"/>
                  </a:lnTo>
                  <a:lnTo>
                    <a:pt x="390" y="30"/>
                  </a:lnTo>
                  <a:lnTo>
                    <a:pt x="376" y="20"/>
                  </a:lnTo>
                  <a:lnTo>
                    <a:pt x="360" y="12"/>
                  </a:lnTo>
                  <a:lnTo>
                    <a:pt x="338" y="4"/>
                  </a:lnTo>
                  <a:lnTo>
                    <a:pt x="338" y="4"/>
                  </a:lnTo>
                  <a:lnTo>
                    <a:pt x="322" y="0"/>
                  </a:lnTo>
                  <a:lnTo>
                    <a:pt x="306" y="0"/>
                  </a:lnTo>
                  <a:lnTo>
                    <a:pt x="292" y="0"/>
                  </a:lnTo>
                  <a:lnTo>
                    <a:pt x="280" y="4"/>
                  </a:lnTo>
                  <a:lnTo>
                    <a:pt x="268" y="8"/>
                  </a:lnTo>
                  <a:lnTo>
                    <a:pt x="258" y="14"/>
                  </a:lnTo>
                  <a:lnTo>
                    <a:pt x="248" y="22"/>
                  </a:lnTo>
                  <a:lnTo>
                    <a:pt x="240" y="28"/>
                  </a:lnTo>
                  <a:lnTo>
                    <a:pt x="226" y="44"/>
                  </a:lnTo>
                  <a:lnTo>
                    <a:pt x="216" y="58"/>
                  </a:lnTo>
                  <a:lnTo>
                    <a:pt x="210" y="74"/>
                  </a:lnTo>
                  <a:lnTo>
                    <a:pt x="210" y="74"/>
                  </a:lnTo>
                  <a:lnTo>
                    <a:pt x="206" y="64"/>
                  </a:lnTo>
                  <a:lnTo>
                    <a:pt x="198" y="56"/>
                  </a:lnTo>
                  <a:lnTo>
                    <a:pt x="190" y="48"/>
                  </a:lnTo>
                  <a:lnTo>
                    <a:pt x="178" y="40"/>
                  </a:lnTo>
                  <a:lnTo>
                    <a:pt x="162" y="36"/>
                  </a:lnTo>
                  <a:lnTo>
                    <a:pt x="152" y="34"/>
                  </a:lnTo>
                  <a:lnTo>
                    <a:pt x="142" y="34"/>
                  </a:lnTo>
                  <a:lnTo>
                    <a:pt x="132" y="36"/>
                  </a:lnTo>
                  <a:lnTo>
                    <a:pt x="120" y="40"/>
                  </a:lnTo>
                  <a:lnTo>
                    <a:pt x="120" y="40"/>
                  </a:lnTo>
                  <a:lnTo>
                    <a:pt x="108" y="44"/>
                  </a:lnTo>
                  <a:lnTo>
                    <a:pt x="98" y="50"/>
                  </a:lnTo>
                  <a:lnTo>
                    <a:pt x="88" y="58"/>
                  </a:lnTo>
                  <a:lnTo>
                    <a:pt x="80" y="66"/>
                  </a:lnTo>
                  <a:lnTo>
                    <a:pt x="74" y="74"/>
                  </a:lnTo>
                  <a:lnTo>
                    <a:pt x="70" y="82"/>
                  </a:lnTo>
                  <a:lnTo>
                    <a:pt x="64" y="100"/>
                  </a:lnTo>
                  <a:lnTo>
                    <a:pt x="60" y="116"/>
                  </a:lnTo>
                  <a:lnTo>
                    <a:pt x="60" y="130"/>
                  </a:lnTo>
                  <a:lnTo>
                    <a:pt x="60" y="144"/>
                  </a:lnTo>
                  <a:lnTo>
                    <a:pt x="60" y="144"/>
                  </a:lnTo>
                  <a:lnTo>
                    <a:pt x="50" y="146"/>
                  </a:lnTo>
                  <a:lnTo>
                    <a:pt x="40" y="150"/>
                  </a:lnTo>
                  <a:lnTo>
                    <a:pt x="30" y="156"/>
                  </a:lnTo>
                  <a:lnTo>
                    <a:pt x="18" y="166"/>
                  </a:lnTo>
                  <a:lnTo>
                    <a:pt x="10" y="178"/>
                  </a:lnTo>
                  <a:lnTo>
                    <a:pt x="6" y="186"/>
                  </a:lnTo>
                  <a:lnTo>
                    <a:pt x="2" y="194"/>
                  </a:lnTo>
                  <a:lnTo>
                    <a:pt x="0" y="204"/>
                  </a:lnTo>
                  <a:lnTo>
                    <a:pt x="0" y="214"/>
                  </a:lnTo>
                  <a:lnTo>
                    <a:pt x="0" y="214"/>
                  </a:lnTo>
                  <a:lnTo>
                    <a:pt x="0" y="230"/>
                  </a:lnTo>
                  <a:lnTo>
                    <a:pt x="2" y="244"/>
                  </a:lnTo>
                  <a:lnTo>
                    <a:pt x="6" y="258"/>
                  </a:lnTo>
                  <a:lnTo>
                    <a:pt x="10" y="268"/>
                  </a:lnTo>
                  <a:lnTo>
                    <a:pt x="20" y="286"/>
                  </a:lnTo>
                  <a:lnTo>
                    <a:pt x="30" y="300"/>
                  </a:lnTo>
                  <a:lnTo>
                    <a:pt x="40" y="310"/>
                  </a:lnTo>
                  <a:lnTo>
                    <a:pt x="50" y="316"/>
                  </a:lnTo>
                  <a:lnTo>
                    <a:pt x="60" y="320"/>
                  </a:lnTo>
                  <a:lnTo>
                    <a:pt x="60" y="32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endParaRPr>
            </a:p>
          </p:txBody>
        </p:sp>
      </p:grpSp>
      <p:grpSp>
        <p:nvGrpSpPr>
          <p:cNvPr id="71" name="그룹 70"/>
          <p:cNvGrpSpPr/>
          <p:nvPr userDrawn="1"/>
        </p:nvGrpSpPr>
        <p:grpSpPr>
          <a:xfrm>
            <a:off x="7197682" y="6021288"/>
            <a:ext cx="465861" cy="350986"/>
            <a:chOff x="7878221" y="2781812"/>
            <a:chExt cx="536714" cy="539154"/>
          </a:xfrm>
        </p:grpSpPr>
        <p:sp>
          <p:nvSpPr>
            <p:cNvPr id="72" name="Freeform 21"/>
            <p:cNvSpPr>
              <a:spLocks/>
            </p:cNvSpPr>
            <p:nvPr userDrawn="1"/>
          </p:nvSpPr>
          <p:spPr bwMode="auto">
            <a:xfrm>
              <a:off x="7878221" y="2781812"/>
              <a:ext cx="536714" cy="539154"/>
            </a:xfrm>
            <a:custGeom>
              <a:avLst/>
              <a:gdLst>
                <a:gd name="T0" fmla="*/ 441 w 441"/>
                <a:gd name="T1" fmla="*/ 220 h 442"/>
                <a:gd name="T2" fmla="*/ 430 w 441"/>
                <a:gd name="T3" fmla="*/ 203 h 442"/>
                <a:gd name="T4" fmla="*/ 436 w 441"/>
                <a:gd name="T5" fmla="*/ 177 h 442"/>
                <a:gd name="T6" fmla="*/ 429 w 441"/>
                <a:gd name="T7" fmla="*/ 157 h 442"/>
                <a:gd name="T8" fmla="*/ 417 w 441"/>
                <a:gd name="T9" fmla="*/ 133 h 442"/>
                <a:gd name="T10" fmla="*/ 412 w 441"/>
                <a:gd name="T11" fmla="*/ 111 h 442"/>
                <a:gd name="T12" fmla="*/ 394 w 441"/>
                <a:gd name="T13" fmla="*/ 100 h 442"/>
                <a:gd name="T14" fmla="*/ 386 w 441"/>
                <a:gd name="T15" fmla="*/ 75 h 442"/>
                <a:gd name="T16" fmla="*/ 369 w 441"/>
                <a:gd name="T17" fmla="*/ 61 h 442"/>
                <a:gd name="T18" fmla="*/ 347 w 441"/>
                <a:gd name="T19" fmla="*/ 47 h 442"/>
                <a:gd name="T20" fmla="*/ 331 w 441"/>
                <a:gd name="T21" fmla="*/ 29 h 442"/>
                <a:gd name="T22" fmla="*/ 310 w 441"/>
                <a:gd name="T23" fmla="*/ 29 h 442"/>
                <a:gd name="T24" fmla="*/ 291 w 441"/>
                <a:gd name="T25" fmla="*/ 12 h 442"/>
                <a:gd name="T26" fmla="*/ 269 w 441"/>
                <a:gd name="T27" fmla="*/ 8 h 442"/>
                <a:gd name="T28" fmla="*/ 243 w 441"/>
                <a:gd name="T29" fmla="*/ 7 h 442"/>
                <a:gd name="T30" fmla="*/ 221 w 441"/>
                <a:gd name="T31" fmla="*/ 0 h 442"/>
                <a:gd name="T32" fmla="*/ 203 w 441"/>
                <a:gd name="T33" fmla="*/ 11 h 442"/>
                <a:gd name="T34" fmla="*/ 177 w 441"/>
                <a:gd name="T35" fmla="*/ 6 h 442"/>
                <a:gd name="T36" fmla="*/ 157 w 441"/>
                <a:gd name="T37" fmla="*/ 13 h 442"/>
                <a:gd name="T38" fmla="*/ 133 w 441"/>
                <a:gd name="T39" fmla="*/ 25 h 442"/>
                <a:gd name="T40" fmla="*/ 111 w 441"/>
                <a:gd name="T41" fmla="*/ 29 h 442"/>
                <a:gd name="T42" fmla="*/ 100 w 441"/>
                <a:gd name="T43" fmla="*/ 48 h 442"/>
                <a:gd name="T44" fmla="*/ 76 w 441"/>
                <a:gd name="T45" fmla="*/ 57 h 442"/>
                <a:gd name="T46" fmla="*/ 62 w 441"/>
                <a:gd name="T47" fmla="*/ 73 h 442"/>
                <a:gd name="T48" fmla="*/ 47 w 441"/>
                <a:gd name="T49" fmla="*/ 94 h 442"/>
                <a:gd name="T50" fmla="*/ 30 w 441"/>
                <a:gd name="T51" fmla="*/ 111 h 442"/>
                <a:gd name="T52" fmla="*/ 30 w 441"/>
                <a:gd name="T53" fmla="*/ 132 h 442"/>
                <a:gd name="T54" fmla="*/ 12 w 441"/>
                <a:gd name="T55" fmla="*/ 151 h 442"/>
                <a:gd name="T56" fmla="*/ 9 w 441"/>
                <a:gd name="T57" fmla="*/ 172 h 442"/>
                <a:gd name="T58" fmla="*/ 7 w 441"/>
                <a:gd name="T59" fmla="*/ 198 h 442"/>
                <a:gd name="T60" fmla="*/ 0 w 441"/>
                <a:gd name="T61" fmla="*/ 220 h 442"/>
                <a:gd name="T62" fmla="*/ 11 w 441"/>
                <a:gd name="T63" fmla="*/ 239 h 442"/>
                <a:gd name="T64" fmla="*/ 5 w 441"/>
                <a:gd name="T65" fmla="*/ 265 h 442"/>
                <a:gd name="T66" fmla="*/ 13 w 441"/>
                <a:gd name="T67" fmla="*/ 285 h 442"/>
                <a:gd name="T68" fmla="*/ 25 w 441"/>
                <a:gd name="T69" fmla="*/ 309 h 442"/>
                <a:gd name="T70" fmla="*/ 30 w 441"/>
                <a:gd name="T71" fmla="*/ 331 h 442"/>
                <a:gd name="T72" fmla="*/ 49 w 441"/>
                <a:gd name="T73" fmla="*/ 342 h 442"/>
                <a:gd name="T74" fmla="*/ 56 w 441"/>
                <a:gd name="T75" fmla="*/ 367 h 442"/>
                <a:gd name="T76" fmla="*/ 73 w 441"/>
                <a:gd name="T77" fmla="*/ 381 h 442"/>
                <a:gd name="T78" fmla="*/ 95 w 441"/>
                <a:gd name="T79" fmla="*/ 395 h 442"/>
                <a:gd name="T80" fmla="*/ 111 w 441"/>
                <a:gd name="T81" fmla="*/ 413 h 442"/>
                <a:gd name="T82" fmla="*/ 132 w 441"/>
                <a:gd name="T83" fmla="*/ 411 h 442"/>
                <a:gd name="T84" fmla="*/ 151 w 441"/>
                <a:gd name="T85" fmla="*/ 429 h 442"/>
                <a:gd name="T86" fmla="*/ 172 w 441"/>
                <a:gd name="T87" fmla="*/ 434 h 442"/>
                <a:gd name="T88" fmla="*/ 198 w 441"/>
                <a:gd name="T89" fmla="*/ 435 h 442"/>
                <a:gd name="T90" fmla="*/ 221 w 441"/>
                <a:gd name="T91" fmla="*/ 442 h 442"/>
                <a:gd name="T92" fmla="*/ 239 w 441"/>
                <a:gd name="T93" fmla="*/ 431 h 442"/>
                <a:gd name="T94" fmla="*/ 264 w 441"/>
                <a:gd name="T95" fmla="*/ 436 h 442"/>
                <a:gd name="T96" fmla="*/ 285 w 441"/>
                <a:gd name="T97" fmla="*/ 429 h 442"/>
                <a:gd name="T98" fmla="*/ 308 w 441"/>
                <a:gd name="T99" fmla="*/ 417 h 442"/>
                <a:gd name="T100" fmla="*/ 331 w 441"/>
                <a:gd name="T101" fmla="*/ 413 h 442"/>
                <a:gd name="T102" fmla="*/ 342 w 441"/>
                <a:gd name="T103" fmla="*/ 394 h 442"/>
                <a:gd name="T104" fmla="*/ 367 w 441"/>
                <a:gd name="T105" fmla="*/ 385 h 442"/>
                <a:gd name="T106" fmla="*/ 381 w 441"/>
                <a:gd name="T107" fmla="*/ 369 h 442"/>
                <a:gd name="T108" fmla="*/ 395 w 441"/>
                <a:gd name="T109" fmla="*/ 348 h 442"/>
                <a:gd name="T110" fmla="*/ 412 w 441"/>
                <a:gd name="T111" fmla="*/ 331 h 442"/>
                <a:gd name="T112" fmla="*/ 412 w 441"/>
                <a:gd name="T113" fmla="*/ 310 h 442"/>
                <a:gd name="T114" fmla="*/ 429 w 441"/>
                <a:gd name="T115" fmla="*/ 291 h 442"/>
                <a:gd name="T116" fmla="*/ 434 w 441"/>
                <a:gd name="T117" fmla="*/ 269 h 442"/>
                <a:gd name="T118" fmla="*/ 435 w 441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1" h="442">
                  <a:moveTo>
                    <a:pt x="430" y="239"/>
                  </a:moveTo>
                  <a:lnTo>
                    <a:pt x="430" y="239"/>
                  </a:lnTo>
                  <a:lnTo>
                    <a:pt x="435" y="236"/>
                  </a:lnTo>
                  <a:lnTo>
                    <a:pt x="439" y="232"/>
                  </a:lnTo>
                  <a:lnTo>
                    <a:pt x="441" y="226"/>
                  </a:lnTo>
                  <a:lnTo>
                    <a:pt x="441" y="220"/>
                  </a:lnTo>
                  <a:lnTo>
                    <a:pt x="441" y="220"/>
                  </a:lnTo>
                  <a:lnTo>
                    <a:pt x="441" y="216"/>
                  </a:lnTo>
                  <a:lnTo>
                    <a:pt x="439" y="210"/>
                  </a:lnTo>
                  <a:lnTo>
                    <a:pt x="435" y="206"/>
                  </a:lnTo>
                  <a:lnTo>
                    <a:pt x="430" y="203"/>
                  </a:lnTo>
                  <a:lnTo>
                    <a:pt x="430" y="203"/>
                  </a:lnTo>
                  <a:lnTo>
                    <a:pt x="435" y="198"/>
                  </a:lnTo>
                  <a:lnTo>
                    <a:pt x="437" y="193"/>
                  </a:lnTo>
                  <a:lnTo>
                    <a:pt x="439" y="189"/>
                  </a:lnTo>
                  <a:lnTo>
                    <a:pt x="439" y="183"/>
                  </a:lnTo>
                  <a:lnTo>
                    <a:pt x="439" y="183"/>
                  </a:lnTo>
                  <a:lnTo>
                    <a:pt x="436" y="177"/>
                  </a:lnTo>
                  <a:lnTo>
                    <a:pt x="434" y="172"/>
                  </a:lnTo>
                  <a:lnTo>
                    <a:pt x="429" y="169"/>
                  </a:lnTo>
                  <a:lnTo>
                    <a:pt x="425" y="166"/>
                  </a:lnTo>
                  <a:lnTo>
                    <a:pt x="425" y="166"/>
                  </a:lnTo>
                  <a:lnTo>
                    <a:pt x="428" y="161"/>
                  </a:lnTo>
                  <a:lnTo>
                    <a:pt x="429" y="157"/>
                  </a:lnTo>
                  <a:lnTo>
                    <a:pt x="429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6" y="140"/>
                  </a:lnTo>
                  <a:lnTo>
                    <a:pt x="422" y="137"/>
                  </a:lnTo>
                  <a:lnTo>
                    <a:pt x="417" y="133"/>
                  </a:lnTo>
                  <a:lnTo>
                    <a:pt x="412" y="132"/>
                  </a:lnTo>
                  <a:lnTo>
                    <a:pt x="412" y="132"/>
                  </a:lnTo>
                  <a:lnTo>
                    <a:pt x="414" y="127"/>
                  </a:lnTo>
                  <a:lnTo>
                    <a:pt x="415" y="121"/>
                  </a:lnTo>
                  <a:lnTo>
                    <a:pt x="414" y="116"/>
                  </a:lnTo>
                  <a:lnTo>
                    <a:pt x="412" y="111"/>
                  </a:lnTo>
                  <a:lnTo>
                    <a:pt x="412" y="111"/>
                  </a:lnTo>
                  <a:lnTo>
                    <a:pt x="408" y="106"/>
                  </a:lnTo>
                  <a:lnTo>
                    <a:pt x="404" y="103"/>
                  </a:lnTo>
                  <a:lnTo>
                    <a:pt x="399" y="100"/>
                  </a:lnTo>
                  <a:lnTo>
                    <a:pt x="394" y="100"/>
                  </a:lnTo>
                  <a:lnTo>
                    <a:pt x="394" y="100"/>
                  </a:lnTo>
                  <a:lnTo>
                    <a:pt x="395" y="94"/>
                  </a:lnTo>
                  <a:lnTo>
                    <a:pt x="395" y="90"/>
                  </a:lnTo>
                  <a:lnTo>
                    <a:pt x="393" y="84"/>
                  </a:lnTo>
                  <a:lnTo>
                    <a:pt x="390" y="79"/>
                  </a:lnTo>
                  <a:lnTo>
                    <a:pt x="390" y="79"/>
                  </a:lnTo>
                  <a:lnTo>
                    <a:pt x="386" y="75"/>
                  </a:lnTo>
                  <a:lnTo>
                    <a:pt x="381" y="73"/>
                  </a:lnTo>
                  <a:lnTo>
                    <a:pt x="375" y="72"/>
                  </a:lnTo>
                  <a:lnTo>
                    <a:pt x="370" y="72"/>
                  </a:lnTo>
                  <a:lnTo>
                    <a:pt x="370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7" y="57"/>
                  </a:lnTo>
                  <a:lnTo>
                    <a:pt x="363" y="52"/>
                  </a:lnTo>
                  <a:lnTo>
                    <a:pt x="363" y="52"/>
                  </a:lnTo>
                  <a:lnTo>
                    <a:pt x="359" y="48"/>
                  </a:lnTo>
                  <a:lnTo>
                    <a:pt x="353" y="47"/>
                  </a:lnTo>
                  <a:lnTo>
                    <a:pt x="347" y="47"/>
                  </a:lnTo>
                  <a:lnTo>
                    <a:pt x="342" y="48"/>
                  </a:lnTo>
                  <a:lnTo>
                    <a:pt x="342" y="48"/>
                  </a:lnTo>
                  <a:lnTo>
                    <a:pt x="341" y="42"/>
                  </a:lnTo>
                  <a:lnTo>
                    <a:pt x="340" y="38"/>
                  </a:lnTo>
                  <a:lnTo>
                    <a:pt x="336" y="33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26" y="27"/>
                  </a:lnTo>
                  <a:lnTo>
                    <a:pt x="321" y="27"/>
                  </a:lnTo>
                  <a:lnTo>
                    <a:pt x="315" y="28"/>
                  </a:lnTo>
                  <a:lnTo>
                    <a:pt x="310" y="29"/>
                  </a:lnTo>
                  <a:lnTo>
                    <a:pt x="310" y="29"/>
                  </a:lnTo>
                  <a:lnTo>
                    <a:pt x="308" y="25"/>
                  </a:lnTo>
                  <a:lnTo>
                    <a:pt x="305" y="20"/>
                  </a:lnTo>
                  <a:lnTo>
                    <a:pt x="302" y="17"/>
                  </a:lnTo>
                  <a:lnTo>
                    <a:pt x="296" y="14"/>
                  </a:lnTo>
                  <a:lnTo>
                    <a:pt x="296" y="14"/>
                  </a:lnTo>
                  <a:lnTo>
                    <a:pt x="291" y="12"/>
                  </a:lnTo>
                  <a:lnTo>
                    <a:pt x="285" y="13"/>
                  </a:lnTo>
                  <a:lnTo>
                    <a:pt x="280" y="14"/>
                  </a:lnTo>
                  <a:lnTo>
                    <a:pt x="276" y="18"/>
                  </a:lnTo>
                  <a:lnTo>
                    <a:pt x="276" y="18"/>
                  </a:lnTo>
                  <a:lnTo>
                    <a:pt x="272" y="13"/>
                  </a:lnTo>
                  <a:lnTo>
                    <a:pt x="269" y="8"/>
                  </a:lnTo>
                  <a:lnTo>
                    <a:pt x="264" y="6"/>
                  </a:lnTo>
                  <a:lnTo>
                    <a:pt x="260" y="4"/>
                  </a:lnTo>
                  <a:lnTo>
                    <a:pt x="260" y="4"/>
                  </a:lnTo>
                  <a:lnTo>
                    <a:pt x="254" y="4"/>
                  </a:lnTo>
                  <a:lnTo>
                    <a:pt x="248" y="5"/>
                  </a:lnTo>
                  <a:lnTo>
                    <a:pt x="243" y="7"/>
                  </a:lnTo>
                  <a:lnTo>
                    <a:pt x="239" y="11"/>
                  </a:lnTo>
                  <a:lnTo>
                    <a:pt x="239" y="11"/>
                  </a:lnTo>
                  <a:lnTo>
                    <a:pt x="236" y="7"/>
                  </a:lnTo>
                  <a:lnTo>
                    <a:pt x="231" y="4"/>
                  </a:lnTo>
                  <a:lnTo>
                    <a:pt x="227" y="1"/>
                  </a:lnTo>
                  <a:lnTo>
                    <a:pt x="221" y="0"/>
                  </a:lnTo>
                  <a:lnTo>
                    <a:pt x="221" y="0"/>
                  </a:lnTo>
                  <a:lnTo>
                    <a:pt x="215" y="1"/>
                  </a:lnTo>
                  <a:lnTo>
                    <a:pt x="210" y="4"/>
                  </a:lnTo>
                  <a:lnTo>
                    <a:pt x="206" y="7"/>
                  </a:lnTo>
                  <a:lnTo>
                    <a:pt x="203" y="11"/>
                  </a:lnTo>
                  <a:lnTo>
                    <a:pt x="203" y="11"/>
                  </a:lnTo>
                  <a:lnTo>
                    <a:pt x="198" y="7"/>
                  </a:lnTo>
                  <a:lnTo>
                    <a:pt x="194" y="5"/>
                  </a:lnTo>
                  <a:lnTo>
                    <a:pt x="189" y="4"/>
                  </a:lnTo>
                  <a:lnTo>
                    <a:pt x="183" y="4"/>
                  </a:lnTo>
                  <a:lnTo>
                    <a:pt x="183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2" y="14"/>
                  </a:lnTo>
                  <a:lnTo>
                    <a:pt x="157" y="13"/>
                  </a:lnTo>
                  <a:lnTo>
                    <a:pt x="151" y="12"/>
                  </a:lnTo>
                  <a:lnTo>
                    <a:pt x="145" y="14"/>
                  </a:lnTo>
                  <a:lnTo>
                    <a:pt x="145" y="14"/>
                  </a:lnTo>
                  <a:lnTo>
                    <a:pt x="140" y="17"/>
                  </a:lnTo>
                  <a:lnTo>
                    <a:pt x="137" y="20"/>
                  </a:lnTo>
                  <a:lnTo>
                    <a:pt x="133" y="25"/>
                  </a:lnTo>
                  <a:lnTo>
                    <a:pt x="132" y="29"/>
                  </a:lnTo>
                  <a:lnTo>
                    <a:pt x="132" y="29"/>
                  </a:lnTo>
                  <a:lnTo>
                    <a:pt x="126" y="28"/>
                  </a:lnTo>
                  <a:lnTo>
                    <a:pt x="122" y="27"/>
                  </a:lnTo>
                  <a:lnTo>
                    <a:pt x="116" y="27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06" y="33"/>
                  </a:lnTo>
                  <a:lnTo>
                    <a:pt x="103" y="38"/>
                  </a:lnTo>
                  <a:lnTo>
                    <a:pt x="100" y="42"/>
                  </a:lnTo>
                  <a:lnTo>
                    <a:pt x="100" y="48"/>
                  </a:lnTo>
                  <a:lnTo>
                    <a:pt x="100" y="48"/>
                  </a:lnTo>
                  <a:lnTo>
                    <a:pt x="95" y="47"/>
                  </a:lnTo>
                  <a:lnTo>
                    <a:pt x="90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6" y="57"/>
                  </a:lnTo>
                  <a:lnTo>
                    <a:pt x="73" y="61"/>
                  </a:lnTo>
                  <a:lnTo>
                    <a:pt x="72" y="66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66" y="72"/>
                  </a:lnTo>
                  <a:lnTo>
                    <a:pt x="62" y="73"/>
                  </a:lnTo>
                  <a:lnTo>
                    <a:pt x="56" y="75"/>
                  </a:lnTo>
                  <a:lnTo>
                    <a:pt x="52" y="79"/>
                  </a:lnTo>
                  <a:lnTo>
                    <a:pt x="52" y="79"/>
                  </a:lnTo>
                  <a:lnTo>
                    <a:pt x="49" y="84"/>
                  </a:lnTo>
                  <a:lnTo>
                    <a:pt x="47" y="90"/>
                  </a:lnTo>
                  <a:lnTo>
                    <a:pt x="47" y="94"/>
                  </a:lnTo>
                  <a:lnTo>
                    <a:pt x="49" y="100"/>
                  </a:lnTo>
                  <a:lnTo>
                    <a:pt x="49" y="100"/>
                  </a:lnTo>
                  <a:lnTo>
                    <a:pt x="43" y="100"/>
                  </a:lnTo>
                  <a:lnTo>
                    <a:pt x="38" y="103"/>
                  </a:lnTo>
                  <a:lnTo>
                    <a:pt x="33" y="106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27" y="116"/>
                  </a:lnTo>
                  <a:lnTo>
                    <a:pt x="27" y="121"/>
                  </a:lnTo>
                  <a:lnTo>
                    <a:pt x="27" y="127"/>
                  </a:lnTo>
                  <a:lnTo>
                    <a:pt x="30" y="132"/>
                  </a:lnTo>
                  <a:lnTo>
                    <a:pt x="30" y="132"/>
                  </a:lnTo>
                  <a:lnTo>
                    <a:pt x="25" y="133"/>
                  </a:lnTo>
                  <a:lnTo>
                    <a:pt x="20" y="137"/>
                  </a:lnTo>
                  <a:lnTo>
                    <a:pt x="17" y="140"/>
                  </a:lnTo>
                  <a:lnTo>
                    <a:pt x="13" y="145"/>
                  </a:lnTo>
                  <a:lnTo>
                    <a:pt x="13" y="145"/>
                  </a:lnTo>
                  <a:lnTo>
                    <a:pt x="12" y="151"/>
                  </a:lnTo>
                  <a:lnTo>
                    <a:pt x="13" y="157"/>
                  </a:lnTo>
                  <a:lnTo>
                    <a:pt x="14" y="161"/>
                  </a:lnTo>
                  <a:lnTo>
                    <a:pt x="18" y="166"/>
                  </a:lnTo>
                  <a:lnTo>
                    <a:pt x="18" y="166"/>
                  </a:lnTo>
                  <a:lnTo>
                    <a:pt x="12" y="169"/>
                  </a:lnTo>
                  <a:lnTo>
                    <a:pt x="9" y="172"/>
                  </a:lnTo>
                  <a:lnTo>
                    <a:pt x="5" y="177"/>
                  </a:lnTo>
                  <a:lnTo>
                    <a:pt x="4" y="183"/>
                  </a:lnTo>
                  <a:lnTo>
                    <a:pt x="4" y="183"/>
                  </a:lnTo>
                  <a:lnTo>
                    <a:pt x="4" y="189"/>
                  </a:lnTo>
                  <a:lnTo>
                    <a:pt x="5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6" y="206"/>
                  </a:lnTo>
                  <a:lnTo>
                    <a:pt x="4" y="210"/>
                  </a:lnTo>
                  <a:lnTo>
                    <a:pt x="1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1" y="226"/>
                  </a:lnTo>
                  <a:lnTo>
                    <a:pt x="4" y="232"/>
                  </a:lnTo>
                  <a:lnTo>
                    <a:pt x="6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5" y="249"/>
                  </a:lnTo>
                  <a:lnTo>
                    <a:pt x="4" y="253"/>
                  </a:lnTo>
                  <a:lnTo>
                    <a:pt x="4" y="259"/>
                  </a:lnTo>
                  <a:lnTo>
                    <a:pt x="4" y="259"/>
                  </a:lnTo>
                  <a:lnTo>
                    <a:pt x="5" y="265"/>
                  </a:lnTo>
                  <a:lnTo>
                    <a:pt x="9" y="270"/>
                  </a:lnTo>
                  <a:lnTo>
                    <a:pt x="12" y="273"/>
                  </a:lnTo>
                  <a:lnTo>
                    <a:pt x="18" y="276"/>
                  </a:lnTo>
                  <a:lnTo>
                    <a:pt x="18" y="276"/>
                  </a:lnTo>
                  <a:lnTo>
                    <a:pt x="14" y="281"/>
                  </a:lnTo>
                  <a:lnTo>
                    <a:pt x="13" y="285"/>
                  </a:lnTo>
                  <a:lnTo>
                    <a:pt x="12" y="291"/>
                  </a:lnTo>
                  <a:lnTo>
                    <a:pt x="13" y="296"/>
                  </a:lnTo>
                  <a:lnTo>
                    <a:pt x="13" y="296"/>
                  </a:lnTo>
                  <a:lnTo>
                    <a:pt x="17" y="302"/>
                  </a:lnTo>
                  <a:lnTo>
                    <a:pt x="20" y="305"/>
                  </a:lnTo>
                  <a:lnTo>
                    <a:pt x="25" y="309"/>
                  </a:lnTo>
                  <a:lnTo>
                    <a:pt x="30" y="310"/>
                  </a:lnTo>
                  <a:lnTo>
                    <a:pt x="30" y="310"/>
                  </a:lnTo>
                  <a:lnTo>
                    <a:pt x="27" y="315"/>
                  </a:lnTo>
                  <a:lnTo>
                    <a:pt x="27" y="321"/>
                  </a:lnTo>
                  <a:lnTo>
                    <a:pt x="27" y="326"/>
                  </a:lnTo>
                  <a:lnTo>
                    <a:pt x="30" y="331"/>
                  </a:lnTo>
                  <a:lnTo>
                    <a:pt x="30" y="331"/>
                  </a:lnTo>
                  <a:lnTo>
                    <a:pt x="33" y="336"/>
                  </a:lnTo>
                  <a:lnTo>
                    <a:pt x="38" y="339"/>
                  </a:lnTo>
                  <a:lnTo>
                    <a:pt x="43" y="341"/>
                  </a:lnTo>
                  <a:lnTo>
                    <a:pt x="49" y="342"/>
                  </a:lnTo>
                  <a:lnTo>
                    <a:pt x="49" y="342"/>
                  </a:lnTo>
                  <a:lnTo>
                    <a:pt x="47" y="348"/>
                  </a:lnTo>
                  <a:lnTo>
                    <a:pt x="47" y="352"/>
                  </a:lnTo>
                  <a:lnTo>
                    <a:pt x="49" y="358"/>
                  </a:lnTo>
                  <a:lnTo>
                    <a:pt x="52" y="363"/>
                  </a:lnTo>
                  <a:lnTo>
                    <a:pt x="52" y="363"/>
                  </a:lnTo>
                  <a:lnTo>
                    <a:pt x="56" y="367"/>
                  </a:lnTo>
                  <a:lnTo>
                    <a:pt x="62" y="369"/>
                  </a:lnTo>
                  <a:lnTo>
                    <a:pt x="66" y="370"/>
                  </a:lnTo>
                  <a:lnTo>
                    <a:pt x="72" y="370"/>
                  </a:lnTo>
                  <a:lnTo>
                    <a:pt x="72" y="370"/>
                  </a:lnTo>
                  <a:lnTo>
                    <a:pt x="72" y="376"/>
                  </a:lnTo>
                  <a:lnTo>
                    <a:pt x="73" y="381"/>
                  </a:lnTo>
                  <a:lnTo>
                    <a:pt x="76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90" y="395"/>
                  </a:lnTo>
                  <a:lnTo>
                    <a:pt x="95" y="395"/>
                  </a:lnTo>
                  <a:lnTo>
                    <a:pt x="100" y="394"/>
                  </a:lnTo>
                  <a:lnTo>
                    <a:pt x="100" y="394"/>
                  </a:lnTo>
                  <a:lnTo>
                    <a:pt x="100" y="400"/>
                  </a:lnTo>
                  <a:lnTo>
                    <a:pt x="103" y="404"/>
                  </a:lnTo>
                  <a:lnTo>
                    <a:pt x="106" y="409"/>
                  </a:lnTo>
                  <a:lnTo>
                    <a:pt x="111" y="413"/>
                  </a:lnTo>
                  <a:lnTo>
                    <a:pt x="111" y="413"/>
                  </a:lnTo>
                  <a:lnTo>
                    <a:pt x="116" y="414"/>
                  </a:lnTo>
                  <a:lnTo>
                    <a:pt x="122" y="415"/>
                  </a:lnTo>
                  <a:lnTo>
                    <a:pt x="126" y="414"/>
                  </a:lnTo>
                  <a:lnTo>
                    <a:pt x="132" y="411"/>
                  </a:lnTo>
                  <a:lnTo>
                    <a:pt x="132" y="411"/>
                  </a:lnTo>
                  <a:lnTo>
                    <a:pt x="133" y="417"/>
                  </a:lnTo>
                  <a:lnTo>
                    <a:pt x="137" y="422"/>
                  </a:lnTo>
                  <a:lnTo>
                    <a:pt x="140" y="425"/>
                  </a:lnTo>
                  <a:lnTo>
                    <a:pt x="145" y="428"/>
                  </a:lnTo>
                  <a:lnTo>
                    <a:pt x="145" y="428"/>
                  </a:lnTo>
                  <a:lnTo>
                    <a:pt x="151" y="429"/>
                  </a:lnTo>
                  <a:lnTo>
                    <a:pt x="157" y="429"/>
                  </a:lnTo>
                  <a:lnTo>
                    <a:pt x="162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3" y="438"/>
                  </a:lnTo>
                  <a:lnTo>
                    <a:pt x="183" y="438"/>
                  </a:lnTo>
                  <a:lnTo>
                    <a:pt x="189" y="438"/>
                  </a:lnTo>
                  <a:lnTo>
                    <a:pt x="194" y="437"/>
                  </a:lnTo>
                  <a:lnTo>
                    <a:pt x="198" y="435"/>
                  </a:lnTo>
                  <a:lnTo>
                    <a:pt x="203" y="431"/>
                  </a:lnTo>
                  <a:lnTo>
                    <a:pt x="203" y="431"/>
                  </a:lnTo>
                  <a:lnTo>
                    <a:pt x="206" y="435"/>
                  </a:lnTo>
                  <a:lnTo>
                    <a:pt x="210" y="438"/>
                  </a:lnTo>
                  <a:lnTo>
                    <a:pt x="215" y="441"/>
                  </a:lnTo>
                  <a:lnTo>
                    <a:pt x="221" y="442"/>
                  </a:lnTo>
                  <a:lnTo>
                    <a:pt x="221" y="442"/>
                  </a:lnTo>
                  <a:lnTo>
                    <a:pt x="227" y="441"/>
                  </a:lnTo>
                  <a:lnTo>
                    <a:pt x="231" y="438"/>
                  </a:lnTo>
                  <a:lnTo>
                    <a:pt x="236" y="435"/>
                  </a:lnTo>
                  <a:lnTo>
                    <a:pt x="239" y="431"/>
                  </a:lnTo>
                  <a:lnTo>
                    <a:pt x="239" y="431"/>
                  </a:lnTo>
                  <a:lnTo>
                    <a:pt x="243" y="435"/>
                  </a:lnTo>
                  <a:lnTo>
                    <a:pt x="248" y="437"/>
                  </a:lnTo>
                  <a:lnTo>
                    <a:pt x="254" y="438"/>
                  </a:lnTo>
                  <a:lnTo>
                    <a:pt x="260" y="438"/>
                  </a:lnTo>
                  <a:lnTo>
                    <a:pt x="260" y="438"/>
                  </a:lnTo>
                  <a:lnTo>
                    <a:pt x="264" y="436"/>
                  </a:lnTo>
                  <a:lnTo>
                    <a:pt x="269" y="434"/>
                  </a:lnTo>
                  <a:lnTo>
                    <a:pt x="272" y="429"/>
                  </a:lnTo>
                  <a:lnTo>
                    <a:pt x="276" y="424"/>
                  </a:lnTo>
                  <a:lnTo>
                    <a:pt x="276" y="424"/>
                  </a:lnTo>
                  <a:lnTo>
                    <a:pt x="280" y="428"/>
                  </a:lnTo>
                  <a:lnTo>
                    <a:pt x="285" y="429"/>
                  </a:lnTo>
                  <a:lnTo>
                    <a:pt x="291" y="429"/>
                  </a:lnTo>
                  <a:lnTo>
                    <a:pt x="296" y="428"/>
                  </a:lnTo>
                  <a:lnTo>
                    <a:pt x="296" y="428"/>
                  </a:lnTo>
                  <a:lnTo>
                    <a:pt x="302" y="425"/>
                  </a:lnTo>
                  <a:lnTo>
                    <a:pt x="305" y="422"/>
                  </a:lnTo>
                  <a:lnTo>
                    <a:pt x="308" y="417"/>
                  </a:lnTo>
                  <a:lnTo>
                    <a:pt x="310" y="411"/>
                  </a:lnTo>
                  <a:lnTo>
                    <a:pt x="310" y="411"/>
                  </a:lnTo>
                  <a:lnTo>
                    <a:pt x="315" y="414"/>
                  </a:lnTo>
                  <a:lnTo>
                    <a:pt x="321" y="415"/>
                  </a:lnTo>
                  <a:lnTo>
                    <a:pt x="326" y="414"/>
                  </a:lnTo>
                  <a:lnTo>
                    <a:pt x="331" y="413"/>
                  </a:lnTo>
                  <a:lnTo>
                    <a:pt x="331" y="413"/>
                  </a:lnTo>
                  <a:lnTo>
                    <a:pt x="336" y="409"/>
                  </a:lnTo>
                  <a:lnTo>
                    <a:pt x="340" y="404"/>
                  </a:lnTo>
                  <a:lnTo>
                    <a:pt x="341" y="400"/>
                  </a:lnTo>
                  <a:lnTo>
                    <a:pt x="342" y="394"/>
                  </a:lnTo>
                  <a:lnTo>
                    <a:pt x="342" y="394"/>
                  </a:lnTo>
                  <a:lnTo>
                    <a:pt x="347" y="395"/>
                  </a:lnTo>
                  <a:lnTo>
                    <a:pt x="353" y="395"/>
                  </a:lnTo>
                  <a:lnTo>
                    <a:pt x="359" y="392"/>
                  </a:lnTo>
                  <a:lnTo>
                    <a:pt x="363" y="390"/>
                  </a:lnTo>
                  <a:lnTo>
                    <a:pt x="363" y="390"/>
                  </a:lnTo>
                  <a:lnTo>
                    <a:pt x="367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70" y="370"/>
                  </a:lnTo>
                  <a:lnTo>
                    <a:pt x="370" y="370"/>
                  </a:lnTo>
                  <a:lnTo>
                    <a:pt x="375" y="370"/>
                  </a:lnTo>
                  <a:lnTo>
                    <a:pt x="381" y="369"/>
                  </a:lnTo>
                  <a:lnTo>
                    <a:pt x="386" y="367"/>
                  </a:lnTo>
                  <a:lnTo>
                    <a:pt x="390" y="363"/>
                  </a:lnTo>
                  <a:lnTo>
                    <a:pt x="390" y="363"/>
                  </a:lnTo>
                  <a:lnTo>
                    <a:pt x="393" y="358"/>
                  </a:lnTo>
                  <a:lnTo>
                    <a:pt x="395" y="352"/>
                  </a:lnTo>
                  <a:lnTo>
                    <a:pt x="395" y="348"/>
                  </a:lnTo>
                  <a:lnTo>
                    <a:pt x="394" y="342"/>
                  </a:lnTo>
                  <a:lnTo>
                    <a:pt x="394" y="342"/>
                  </a:lnTo>
                  <a:lnTo>
                    <a:pt x="399" y="341"/>
                  </a:lnTo>
                  <a:lnTo>
                    <a:pt x="404" y="339"/>
                  </a:lnTo>
                  <a:lnTo>
                    <a:pt x="408" y="336"/>
                  </a:lnTo>
                  <a:lnTo>
                    <a:pt x="412" y="331"/>
                  </a:lnTo>
                  <a:lnTo>
                    <a:pt x="412" y="331"/>
                  </a:lnTo>
                  <a:lnTo>
                    <a:pt x="414" y="326"/>
                  </a:lnTo>
                  <a:lnTo>
                    <a:pt x="415" y="321"/>
                  </a:lnTo>
                  <a:lnTo>
                    <a:pt x="414" y="315"/>
                  </a:lnTo>
                  <a:lnTo>
                    <a:pt x="412" y="310"/>
                  </a:lnTo>
                  <a:lnTo>
                    <a:pt x="412" y="310"/>
                  </a:lnTo>
                  <a:lnTo>
                    <a:pt x="417" y="309"/>
                  </a:lnTo>
                  <a:lnTo>
                    <a:pt x="422" y="305"/>
                  </a:lnTo>
                  <a:lnTo>
                    <a:pt x="426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9" y="291"/>
                  </a:lnTo>
                  <a:lnTo>
                    <a:pt x="429" y="285"/>
                  </a:lnTo>
                  <a:lnTo>
                    <a:pt x="428" y="281"/>
                  </a:lnTo>
                  <a:lnTo>
                    <a:pt x="425" y="276"/>
                  </a:lnTo>
                  <a:lnTo>
                    <a:pt x="425" y="276"/>
                  </a:lnTo>
                  <a:lnTo>
                    <a:pt x="429" y="273"/>
                  </a:lnTo>
                  <a:lnTo>
                    <a:pt x="434" y="269"/>
                  </a:lnTo>
                  <a:lnTo>
                    <a:pt x="436" y="265"/>
                  </a:lnTo>
                  <a:lnTo>
                    <a:pt x="439" y="259"/>
                  </a:lnTo>
                  <a:lnTo>
                    <a:pt x="439" y="259"/>
                  </a:lnTo>
                  <a:lnTo>
                    <a:pt x="439" y="253"/>
                  </a:lnTo>
                  <a:lnTo>
                    <a:pt x="437" y="249"/>
                  </a:lnTo>
                  <a:lnTo>
                    <a:pt x="435" y="243"/>
                  </a:lnTo>
                  <a:lnTo>
                    <a:pt x="430" y="239"/>
                  </a:lnTo>
                  <a:lnTo>
                    <a:pt x="430" y="239"/>
                  </a:lnTo>
                  <a:close/>
                </a:path>
              </a:pathLst>
            </a:custGeom>
            <a:solidFill>
              <a:srgbClr val="9680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endParaRPr>
            </a:p>
          </p:txBody>
        </p:sp>
        <p:sp>
          <p:nvSpPr>
            <p:cNvPr id="73" name="Freeform 22"/>
            <p:cNvSpPr>
              <a:spLocks/>
            </p:cNvSpPr>
            <p:nvPr userDrawn="1"/>
          </p:nvSpPr>
          <p:spPr bwMode="auto">
            <a:xfrm>
              <a:off x="7912376" y="2815967"/>
              <a:ext cx="468405" cy="470845"/>
            </a:xfrm>
            <a:custGeom>
              <a:avLst/>
              <a:gdLst>
                <a:gd name="T0" fmla="*/ 385 w 385"/>
                <a:gd name="T1" fmla="*/ 192 h 386"/>
                <a:gd name="T2" fmla="*/ 381 w 385"/>
                <a:gd name="T3" fmla="*/ 231 h 386"/>
                <a:gd name="T4" fmla="*/ 370 w 385"/>
                <a:gd name="T5" fmla="*/ 268 h 386"/>
                <a:gd name="T6" fmla="*/ 352 w 385"/>
                <a:gd name="T7" fmla="*/ 301 h 386"/>
                <a:gd name="T8" fmla="*/ 328 w 385"/>
                <a:gd name="T9" fmla="*/ 329 h 386"/>
                <a:gd name="T10" fmla="*/ 300 w 385"/>
                <a:gd name="T11" fmla="*/ 353 h 386"/>
                <a:gd name="T12" fmla="*/ 267 w 385"/>
                <a:gd name="T13" fmla="*/ 370 h 386"/>
                <a:gd name="T14" fmla="*/ 231 w 385"/>
                <a:gd name="T15" fmla="*/ 382 h 386"/>
                <a:gd name="T16" fmla="*/ 192 w 385"/>
                <a:gd name="T17" fmla="*/ 386 h 386"/>
                <a:gd name="T18" fmla="*/ 173 w 385"/>
                <a:gd name="T19" fmla="*/ 385 h 386"/>
                <a:gd name="T20" fmla="*/ 135 w 385"/>
                <a:gd name="T21" fmla="*/ 377 h 386"/>
                <a:gd name="T22" fmla="*/ 100 w 385"/>
                <a:gd name="T23" fmla="*/ 362 h 386"/>
                <a:gd name="T24" fmla="*/ 69 w 385"/>
                <a:gd name="T25" fmla="*/ 342 h 386"/>
                <a:gd name="T26" fmla="*/ 43 w 385"/>
                <a:gd name="T27" fmla="*/ 315 h 386"/>
                <a:gd name="T28" fmla="*/ 22 w 385"/>
                <a:gd name="T29" fmla="*/ 284 h 386"/>
                <a:gd name="T30" fmla="*/ 8 w 385"/>
                <a:gd name="T31" fmla="*/ 250 h 386"/>
                <a:gd name="T32" fmla="*/ 1 w 385"/>
                <a:gd name="T33" fmla="*/ 212 h 386"/>
                <a:gd name="T34" fmla="*/ 0 w 385"/>
                <a:gd name="T35" fmla="*/ 192 h 386"/>
                <a:gd name="T36" fmla="*/ 3 w 385"/>
                <a:gd name="T37" fmla="*/ 154 h 386"/>
                <a:gd name="T38" fmla="*/ 15 w 385"/>
                <a:gd name="T39" fmla="*/ 118 h 386"/>
                <a:gd name="T40" fmla="*/ 33 w 385"/>
                <a:gd name="T41" fmla="*/ 85 h 386"/>
                <a:gd name="T42" fmla="*/ 56 w 385"/>
                <a:gd name="T43" fmla="*/ 57 h 386"/>
                <a:gd name="T44" fmla="*/ 84 w 385"/>
                <a:gd name="T45" fmla="*/ 33 h 386"/>
                <a:gd name="T46" fmla="*/ 117 w 385"/>
                <a:gd name="T47" fmla="*/ 16 h 386"/>
                <a:gd name="T48" fmla="*/ 153 w 385"/>
                <a:gd name="T49" fmla="*/ 4 h 386"/>
                <a:gd name="T50" fmla="*/ 192 w 385"/>
                <a:gd name="T51" fmla="*/ 0 h 386"/>
                <a:gd name="T52" fmla="*/ 212 w 385"/>
                <a:gd name="T53" fmla="*/ 1 h 386"/>
                <a:gd name="T54" fmla="*/ 249 w 385"/>
                <a:gd name="T55" fmla="*/ 9 h 386"/>
                <a:gd name="T56" fmla="*/ 284 w 385"/>
                <a:gd name="T57" fmla="*/ 24 h 386"/>
                <a:gd name="T58" fmla="*/ 314 w 385"/>
                <a:gd name="T59" fmla="*/ 44 h 386"/>
                <a:gd name="T60" fmla="*/ 341 w 385"/>
                <a:gd name="T61" fmla="*/ 70 h 386"/>
                <a:gd name="T62" fmla="*/ 361 w 385"/>
                <a:gd name="T63" fmla="*/ 100 h 386"/>
                <a:gd name="T64" fmla="*/ 377 w 385"/>
                <a:gd name="T65" fmla="*/ 136 h 386"/>
                <a:gd name="T66" fmla="*/ 384 w 385"/>
                <a:gd name="T67" fmla="*/ 174 h 386"/>
                <a:gd name="T68" fmla="*/ 385 w 385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5" h="386">
                  <a:moveTo>
                    <a:pt x="385" y="192"/>
                  </a:moveTo>
                  <a:lnTo>
                    <a:pt x="385" y="192"/>
                  </a:lnTo>
                  <a:lnTo>
                    <a:pt x="384" y="212"/>
                  </a:lnTo>
                  <a:lnTo>
                    <a:pt x="381" y="231"/>
                  </a:lnTo>
                  <a:lnTo>
                    <a:pt x="377" y="250"/>
                  </a:lnTo>
                  <a:lnTo>
                    <a:pt x="370" y="268"/>
                  </a:lnTo>
                  <a:lnTo>
                    <a:pt x="361" y="284"/>
                  </a:lnTo>
                  <a:lnTo>
                    <a:pt x="352" y="301"/>
                  </a:lnTo>
                  <a:lnTo>
                    <a:pt x="341" y="315"/>
                  </a:lnTo>
                  <a:lnTo>
                    <a:pt x="328" y="329"/>
                  </a:lnTo>
                  <a:lnTo>
                    <a:pt x="314" y="342"/>
                  </a:lnTo>
                  <a:lnTo>
                    <a:pt x="300" y="353"/>
                  </a:lnTo>
                  <a:lnTo>
                    <a:pt x="284" y="362"/>
                  </a:lnTo>
                  <a:lnTo>
                    <a:pt x="267" y="370"/>
                  </a:lnTo>
                  <a:lnTo>
                    <a:pt x="249" y="377"/>
                  </a:lnTo>
                  <a:lnTo>
                    <a:pt x="231" y="382"/>
                  </a:lnTo>
                  <a:lnTo>
                    <a:pt x="212" y="385"/>
                  </a:lnTo>
                  <a:lnTo>
                    <a:pt x="192" y="386"/>
                  </a:lnTo>
                  <a:lnTo>
                    <a:pt x="192" y="386"/>
                  </a:lnTo>
                  <a:lnTo>
                    <a:pt x="173" y="385"/>
                  </a:lnTo>
                  <a:lnTo>
                    <a:pt x="153" y="382"/>
                  </a:lnTo>
                  <a:lnTo>
                    <a:pt x="135" y="377"/>
                  </a:lnTo>
                  <a:lnTo>
                    <a:pt x="117" y="370"/>
                  </a:lnTo>
                  <a:lnTo>
                    <a:pt x="100" y="362"/>
                  </a:lnTo>
                  <a:lnTo>
                    <a:pt x="84" y="353"/>
                  </a:lnTo>
                  <a:lnTo>
                    <a:pt x="69" y="342"/>
                  </a:lnTo>
                  <a:lnTo>
                    <a:pt x="56" y="329"/>
                  </a:lnTo>
                  <a:lnTo>
                    <a:pt x="43" y="315"/>
                  </a:lnTo>
                  <a:lnTo>
                    <a:pt x="33" y="301"/>
                  </a:lnTo>
                  <a:lnTo>
                    <a:pt x="22" y="284"/>
                  </a:lnTo>
                  <a:lnTo>
                    <a:pt x="15" y="268"/>
                  </a:lnTo>
                  <a:lnTo>
                    <a:pt x="8" y="250"/>
                  </a:lnTo>
                  <a:lnTo>
                    <a:pt x="3" y="231"/>
                  </a:lnTo>
                  <a:lnTo>
                    <a:pt x="1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1" y="174"/>
                  </a:lnTo>
                  <a:lnTo>
                    <a:pt x="3" y="154"/>
                  </a:lnTo>
                  <a:lnTo>
                    <a:pt x="8" y="136"/>
                  </a:lnTo>
                  <a:lnTo>
                    <a:pt x="15" y="118"/>
                  </a:lnTo>
                  <a:lnTo>
                    <a:pt x="22" y="100"/>
                  </a:lnTo>
                  <a:lnTo>
                    <a:pt x="33" y="85"/>
                  </a:lnTo>
                  <a:lnTo>
                    <a:pt x="43" y="70"/>
                  </a:lnTo>
                  <a:lnTo>
                    <a:pt x="56" y="57"/>
                  </a:lnTo>
                  <a:lnTo>
                    <a:pt x="69" y="44"/>
                  </a:lnTo>
                  <a:lnTo>
                    <a:pt x="84" y="33"/>
                  </a:lnTo>
                  <a:lnTo>
                    <a:pt x="100" y="24"/>
                  </a:lnTo>
                  <a:lnTo>
                    <a:pt x="117" y="16"/>
                  </a:lnTo>
                  <a:lnTo>
                    <a:pt x="135" y="9"/>
                  </a:lnTo>
                  <a:lnTo>
                    <a:pt x="153" y="4"/>
                  </a:lnTo>
                  <a:lnTo>
                    <a:pt x="173" y="1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12" y="1"/>
                  </a:lnTo>
                  <a:lnTo>
                    <a:pt x="231" y="4"/>
                  </a:lnTo>
                  <a:lnTo>
                    <a:pt x="249" y="9"/>
                  </a:lnTo>
                  <a:lnTo>
                    <a:pt x="267" y="16"/>
                  </a:lnTo>
                  <a:lnTo>
                    <a:pt x="284" y="24"/>
                  </a:lnTo>
                  <a:lnTo>
                    <a:pt x="300" y="33"/>
                  </a:lnTo>
                  <a:lnTo>
                    <a:pt x="314" y="44"/>
                  </a:lnTo>
                  <a:lnTo>
                    <a:pt x="328" y="57"/>
                  </a:lnTo>
                  <a:lnTo>
                    <a:pt x="341" y="70"/>
                  </a:lnTo>
                  <a:lnTo>
                    <a:pt x="352" y="85"/>
                  </a:lnTo>
                  <a:lnTo>
                    <a:pt x="361" y="100"/>
                  </a:lnTo>
                  <a:lnTo>
                    <a:pt x="370" y="118"/>
                  </a:lnTo>
                  <a:lnTo>
                    <a:pt x="377" y="136"/>
                  </a:lnTo>
                  <a:lnTo>
                    <a:pt x="381" y="154"/>
                  </a:lnTo>
                  <a:lnTo>
                    <a:pt x="384" y="174"/>
                  </a:lnTo>
                  <a:lnTo>
                    <a:pt x="385" y="192"/>
                  </a:lnTo>
                  <a:lnTo>
                    <a:pt x="385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endParaRPr>
            </a:p>
          </p:txBody>
        </p:sp>
        <p:sp>
          <p:nvSpPr>
            <p:cNvPr id="74" name="Freeform 6"/>
            <p:cNvSpPr>
              <a:spLocks noEditPoints="1"/>
            </p:cNvSpPr>
            <p:nvPr/>
          </p:nvSpPr>
          <p:spPr bwMode="auto">
            <a:xfrm>
              <a:off x="8055914" y="2919370"/>
              <a:ext cx="181328" cy="264039"/>
            </a:xfrm>
            <a:custGeom>
              <a:avLst/>
              <a:gdLst>
                <a:gd name="T0" fmla="*/ 62 w 342"/>
                <a:gd name="T1" fmla="*/ 0 h 498"/>
                <a:gd name="T2" fmla="*/ 50 w 342"/>
                <a:gd name="T3" fmla="*/ 2 h 498"/>
                <a:gd name="T4" fmla="*/ 28 w 342"/>
                <a:gd name="T5" fmla="*/ 12 h 498"/>
                <a:gd name="T6" fmla="*/ 12 w 342"/>
                <a:gd name="T7" fmla="*/ 28 h 498"/>
                <a:gd name="T8" fmla="*/ 2 w 342"/>
                <a:gd name="T9" fmla="*/ 50 h 498"/>
                <a:gd name="T10" fmla="*/ 0 w 342"/>
                <a:gd name="T11" fmla="*/ 436 h 498"/>
                <a:gd name="T12" fmla="*/ 2 w 342"/>
                <a:gd name="T13" fmla="*/ 448 h 498"/>
                <a:gd name="T14" fmla="*/ 12 w 342"/>
                <a:gd name="T15" fmla="*/ 472 h 498"/>
                <a:gd name="T16" fmla="*/ 28 w 342"/>
                <a:gd name="T17" fmla="*/ 488 h 498"/>
                <a:gd name="T18" fmla="*/ 50 w 342"/>
                <a:gd name="T19" fmla="*/ 498 h 498"/>
                <a:gd name="T20" fmla="*/ 280 w 342"/>
                <a:gd name="T21" fmla="*/ 498 h 498"/>
                <a:gd name="T22" fmla="*/ 294 w 342"/>
                <a:gd name="T23" fmla="*/ 498 h 498"/>
                <a:gd name="T24" fmla="*/ 316 w 342"/>
                <a:gd name="T25" fmla="*/ 488 h 498"/>
                <a:gd name="T26" fmla="*/ 332 w 342"/>
                <a:gd name="T27" fmla="*/ 472 h 498"/>
                <a:gd name="T28" fmla="*/ 342 w 342"/>
                <a:gd name="T29" fmla="*/ 448 h 498"/>
                <a:gd name="T30" fmla="*/ 342 w 342"/>
                <a:gd name="T31" fmla="*/ 62 h 498"/>
                <a:gd name="T32" fmla="*/ 342 w 342"/>
                <a:gd name="T33" fmla="*/ 50 h 498"/>
                <a:gd name="T34" fmla="*/ 332 w 342"/>
                <a:gd name="T35" fmla="*/ 28 h 498"/>
                <a:gd name="T36" fmla="*/ 316 w 342"/>
                <a:gd name="T37" fmla="*/ 12 h 498"/>
                <a:gd name="T38" fmla="*/ 294 w 342"/>
                <a:gd name="T39" fmla="*/ 2 h 498"/>
                <a:gd name="T40" fmla="*/ 280 w 342"/>
                <a:gd name="T41" fmla="*/ 0 h 498"/>
                <a:gd name="T42" fmla="*/ 218 w 342"/>
                <a:gd name="T43" fmla="*/ 32 h 498"/>
                <a:gd name="T44" fmla="*/ 224 w 342"/>
                <a:gd name="T45" fmla="*/ 32 h 498"/>
                <a:gd name="T46" fmla="*/ 232 w 342"/>
                <a:gd name="T47" fmla="*/ 42 h 498"/>
                <a:gd name="T48" fmla="*/ 234 w 342"/>
                <a:gd name="T49" fmla="*/ 48 h 498"/>
                <a:gd name="T50" fmla="*/ 230 w 342"/>
                <a:gd name="T51" fmla="*/ 58 h 498"/>
                <a:gd name="T52" fmla="*/ 218 w 342"/>
                <a:gd name="T53" fmla="*/ 62 h 498"/>
                <a:gd name="T54" fmla="*/ 124 w 342"/>
                <a:gd name="T55" fmla="*/ 62 h 498"/>
                <a:gd name="T56" fmla="*/ 114 w 342"/>
                <a:gd name="T57" fmla="*/ 58 h 498"/>
                <a:gd name="T58" fmla="*/ 110 w 342"/>
                <a:gd name="T59" fmla="*/ 48 h 498"/>
                <a:gd name="T60" fmla="*/ 110 w 342"/>
                <a:gd name="T61" fmla="*/ 42 h 498"/>
                <a:gd name="T62" fmla="*/ 118 w 342"/>
                <a:gd name="T63" fmla="*/ 32 h 498"/>
                <a:gd name="T64" fmla="*/ 124 w 342"/>
                <a:gd name="T65" fmla="*/ 32 h 498"/>
                <a:gd name="T66" fmla="*/ 172 w 342"/>
                <a:gd name="T67" fmla="*/ 476 h 498"/>
                <a:gd name="T68" fmla="*/ 154 w 342"/>
                <a:gd name="T69" fmla="*/ 470 h 498"/>
                <a:gd name="T70" fmla="*/ 148 w 342"/>
                <a:gd name="T71" fmla="*/ 452 h 498"/>
                <a:gd name="T72" fmla="*/ 150 w 342"/>
                <a:gd name="T73" fmla="*/ 442 h 498"/>
                <a:gd name="T74" fmla="*/ 162 w 342"/>
                <a:gd name="T75" fmla="*/ 430 h 498"/>
                <a:gd name="T76" fmla="*/ 172 w 342"/>
                <a:gd name="T77" fmla="*/ 428 h 498"/>
                <a:gd name="T78" fmla="*/ 188 w 342"/>
                <a:gd name="T79" fmla="*/ 434 h 498"/>
                <a:gd name="T80" fmla="*/ 196 w 342"/>
                <a:gd name="T81" fmla="*/ 452 h 498"/>
                <a:gd name="T82" fmla="*/ 194 w 342"/>
                <a:gd name="T83" fmla="*/ 462 h 498"/>
                <a:gd name="T84" fmla="*/ 182 w 342"/>
                <a:gd name="T85" fmla="*/ 474 h 498"/>
                <a:gd name="T86" fmla="*/ 172 w 342"/>
                <a:gd name="T87" fmla="*/ 476 h 498"/>
                <a:gd name="T88" fmla="*/ 62 w 342"/>
                <a:gd name="T89" fmla="*/ 406 h 498"/>
                <a:gd name="T90" fmla="*/ 280 w 342"/>
                <a:gd name="T91" fmla="*/ 94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42" h="498">
                  <a:moveTo>
                    <a:pt x="280" y="0"/>
                  </a:moveTo>
                  <a:lnTo>
                    <a:pt x="62" y="0"/>
                  </a:lnTo>
                  <a:lnTo>
                    <a:pt x="62" y="0"/>
                  </a:lnTo>
                  <a:lnTo>
                    <a:pt x="50" y="2"/>
                  </a:lnTo>
                  <a:lnTo>
                    <a:pt x="38" y="6"/>
                  </a:lnTo>
                  <a:lnTo>
                    <a:pt x="28" y="12"/>
                  </a:lnTo>
                  <a:lnTo>
                    <a:pt x="18" y="18"/>
                  </a:lnTo>
                  <a:lnTo>
                    <a:pt x="12" y="28"/>
                  </a:lnTo>
                  <a:lnTo>
                    <a:pt x="6" y="38"/>
                  </a:lnTo>
                  <a:lnTo>
                    <a:pt x="2" y="50"/>
                  </a:lnTo>
                  <a:lnTo>
                    <a:pt x="0" y="62"/>
                  </a:lnTo>
                  <a:lnTo>
                    <a:pt x="0" y="436"/>
                  </a:lnTo>
                  <a:lnTo>
                    <a:pt x="0" y="436"/>
                  </a:lnTo>
                  <a:lnTo>
                    <a:pt x="2" y="448"/>
                  </a:lnTo>
                  <a:lnTo>
                    <a:pt x="6" y="460"/>
                  </a:lnTo>
                  <a:lnTo>
                    <a:pt x="12" y="472"/>
                  </a:lnTo>
                  <a:lnTo>
                    <a:pt x="18" y="480"/>
                  </a:lnTo>
                  <a:lnTo>
                    <a:pt x="28" y="488"/>
                  </a:lnTo>
                  <a:lnTo>
                    <a:pt x="38" y="494"/>
                  </a:lnTo>
                  <a:lnTo>
                    <a:pt x="50" y="498"/>
                  </a:lnTo>
                  <a:lnTo>
                    <a:pt x="62" y="498"/>
                  </a:lnTo>
                  <a:lnTo>
                    <a:pt x="280" y="498"/>
                  </a:lnTo>
                  <a:lnTo>
                    <a:pt x="280" y="498"/>
                  </a:lnTo>
                  <a:lnTo>
                    <a:pt x="294" y="498"/>
                  </a:lnTo>
                  <a:lnTo>
                    <a:pt x="304" y="494"/>
                  </a:lnTo>
                  <a:lnTo>
                    <a:pt x="316" y="488"/>
                  </a:lnTo>
                  <a:lnTo>
                    <a:pt x="324" y="480"/>
                  </a:lnTo>
                  <a:lnTo>
                    <a:pt x="332" y="472"/>
                  </a:lnTo>
                  <a:lnTo>
                    <a:pt x="338" y="460"/>
                  </a:lnTo>
                  <a:lnTo>
                    <a:pt x="342" y="448"/>
                  </a:lnTo>
                  <a:lnTo>
                    <a:pt x="342" y="436"/>
                  </a:lnTo>
                  <a:lnTo>
                    <a:pt x="342" y="62"/>
                  </a:lnTo>
                  <a:lnTo>
                    <a:pt x="342" y="62"/>
                  </a:lnTo>
                  <a:lnTo>
                    <a:pt x="342" y="50"/>
                  </a:lnTo>
                  <a:lnTo>
                    <a:pt x="338" y="38"/>
                  </a:lnTo>
                  <a:lnTo>
                    <a:pt x="332" y="28"/>
                  </a:lnTo>
                  <a:lnTo>
                    <a:pt x="324" y="18"/>
                  </a:lnTo>
                  <a:lnTo>
                    <a:pt x="316" y="12"/>
                  </a:lnTo>
                  <a:lnTo>
                    <a:pt x="304" y="6"/>
                  </a:lnTo>
                  <a:lnTo>
                    <a:pt x="294" y="2"/>
                  </a:lnTo>
                  <a:lnTo>
                    <a:pt x="280" y="0"/>
                  </a:lnTo>
                  <a:lnTo>
                    <a:pt x="280" y="0"/>
                  </a:lnTo>
                  <a:close/>
                  <a:moveTo>
                    <a:pt x="124" y="32"/>
                  </a:moveTo>
                  <a:lnTo>
                    <a:pt x="218" y="32"/>
                  </a:lnTo>
                  <a:lnTo>
                    <a:pt x="218" y="32"/>
                  </a:lnTo>
                  <a:lnTo>
                    <a:pt x="224" y="32"/>
                  </a:lnTo>
                  <a:lnTo>
                    <a:pt x="230" y="36"/>
                  </a:lnTo>
                  <a:lnTo>
                    <a:pt x="232" y="42"/>
                  </a:lnTo>
                  <a:lnTo>
                    <a:pt x="234" y="48"/>
                  </a:lnTo>
                  <a:lnTo>
                    <a:pt x="234" y="48"/>
                  </a:lnTo>
                  <a:lnTo>
                    <a:pt x="232" y="54"/>
                  </a:lnTo>
                  <a:lnTo>
                    <a:pt x="230" y="58"/>
                  </a:lnTo>
                  <a:lnTo>
                    <a:pt x="224" y="62"/>
                  </a:lnTo>
                  <a:lnTo>
                    <a:pt x="218" y="62"/>
                  </a:lnTo>
                  <a:lnTo>
                    <a:pt x="124" y="62"/>
                  </a:lnTo>
                  <a:lnTo>
                    <a:pt x="124" y="62"/>
                  </a:lnTo>
                  <a:lnTo>
                    <a:pt x="118" y="62"/>
                  </a:lnTo>
                  <a:lnTo>
                    <a:pt x="114" y="58"/>
                  </a:lnTo>
                  <a:lnTo>
                    <a:pt x="110" y="54"/>
                  </a:lnTo>
                  <a:lnTo>
                    <a:pt x="110" y="48"/>
                  </a:lnTo>
                  <a:lnTo>
                    <a:pt x="110" y="48"/>
                  </a:lnTo>
                  <a:lnTo>
                    <a:pt x="110" y="42"/>
                  </a:lnTo>
                  <a:lnTo>
                    <a:pt x="114" y="36"/>
                  </a:lnTo>
                  <a:lnTo>
                    <a:pt x="118" y="32"/>
                  </a:lnTo>
                  <a:lnTo>
                    <a:pt x="124" y="32"/>
                  </a:lnTo>
                  <a:lnTo>
                    <a:pt x="124" y="32"/>
                  </a:lnTo>
                  <a:close/>
                  <a:moveTo>
                    <a:pt x="172" y="476"/>
                  </a:moveTo>
                  <a:lnTo>
                    <a:pt x="172" y="476"/>
                  </a:lnTo>
                  <a:lnTo>
                    <a:pt x="162" y="474"/>
                  </a:lnTo>
                  <a:lnTo>
                    <a:pt x="154" y="470"/>
                  </a:lnTo>
                  <a:lnTo>
                    <a:pt x="150" y="462"/>
                  </a:lnTo>
                  <a:lnTo>
                    <a:pt x="148" y="452"/>
                  </a:lnTo>
                  <a:lnTo>
                    <a:pt x="148" y="452"/>
                  </a:lnTo>
                  <a:lnTo>
                    <a:pt x="150" y="442"/>
                  </a:lnTo>
                  <a:lnTo>
                    <a:pt x="154" y="434"/>
                  </a:lnTo>
                  <a:lnTo>
                    <a:pt x="162" y="430"/>
                  </a:lnTo>
                  <a:lnTo>
                    <a:pt x="172" y="428"/>
                  </a:lnTo>
                  <a:lnTo>
                    <a:pt x="172" y="428"/>
                  </a:lnTo>
                  <a:lnTo>
                    <a:pt x="182" y="430"/>
                  </a:lnTo>
                  <a:lnTo>
                    <a:pt x="188" y="434"/>
                  </a:lnTo>
                  <a:lnTo>
                    <a:pt x="194" y="442"/>
                  </a:lnTo>
                  <a:lnTo>
                    <a:pt x="196" y="452"/>
                  </a:lnTo>
                  <a:lnTo>
                    <a:pt x="196" y="452"/>
                  </a:lnTo>
                  <a:lnTo>
                    <a:pt x="194" y="462"/>
                  </a:lnTo>
                  <a:lnTo>
                    <a:pt x="188" y="470"/>
                  </a:lnTo>
                  <a:lnTo>
                    <a:pt x="182" y="474"/>
                  </a:lnTo>
                  <a:lnTo>
                    <a:pt x="172" y="476"/>
                  </a:lnTo>
                  <a:lnTo>
                    <a:pt x="172" y="476"/>
                  </a:lnTo>
                  <a:close/>
                  <a:moveTo>
                    <a:pt x="280" y="406"/>
                  </a:moveTo>
                  <a:lnTo>
                    <a:pt x="62" y="406"/>
                  </a:lnTo>
                  <a:lnTo>
                    <a:pt x="62" y="94"/>
                  </a:lnTo>
                  <a:lnTo>
                    <a:pt x="280" y="94"/>
                  </a:lnTo>
                  <a:lnTo>
                    <a:pt x="280" y="4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endParaRPr>
            </a:p>
          </p:txBody>
        </p:sp>
      </p:grpSp>
      <p:grpSp>
        <p:nvGrpSpPr>
          <p:cNvPr id="75" name="그룹 74"/>
          <p:cNvGrpSpPr/>
          <p:nvPr userDrawn="1"/>
        </p:nvGrpSpPr>
        <p:grpSpPr>
          <a:xfrm>
            <a:off x="5196824" y="6021288"/>
            <a:ext cx="465861" cy="350986"/>
            <a:chOff x="5580112" y="2781812"/>
            <a:chExt cx="536714" cy="539154"/>
          </a:xfrm>
        </p:grpSpPr>
        <p:sp>
          <p:nvSpPr>
            <p:cNvPr id="76" name="Freeform 5"/>
            <p:cNvSpPr>
              <a:spLocks/>
            </p:cNvSpPr>
            <p:nvPr userDrawn="1"/>
          </p:nvSpPr>
          <p:spPr bwMode="auto">
            <a:xfrm>
              <a:off x="5580112" y="2781812"/>
              <a:ext cx="536714" cy="539154"/>
            </a:xfrm>
            <a:custGeom>
              <a:avLst/>
              <a:gdLst>
                <a:gd name="T0" fmla="*/ 441 w 441"/>
                <a:gd name="T1" fmla="*/ 220 h 442"/>
                <a:gd name="T2" fmla="*/ 430 w 441"/>
                <a:gd name="T3" fmla="*/ 203 h 442"/>
                <a:gd name="T4" fmla="*/ 436 w 441"/>
                <a:gd name="T5" fmla="*/ 177 h 442"/>
                <a:gd name="T6" fmla="*/ 429 w 441"/>
                <a:gd name="T7" fmla="*/ 157 h 442"/>
                <a:gd name="T8" fmla="*/ 417 w 441"/>
                <a:gd name="T9" fmla="*/ 133 h 442"/>
                <a:gd name="T10" fmla="*/ 411 w 441"/>
                <a:gd name="T11" fmla="*/ 111 h 442"/>
                <a:gd name="T12" fmla="*/ 394 w 441"/>
                <a:gd name="T13" fmla="*/ 100 h 442"/>
                <a:gd name="T14" fmla="*/ 385 w 441"/>
                <a:gd name="T15" fmla="*/ 75 h 442"/>
                <a:gd name="T16" fmla="*/ 369 w 441"/>
                <a:gd name="T17" fmla="*/ 61 h 442"/>
                <a:gd name="T18" fmla="*/ 347 w 441"/>
                <a:gd name="T19" fmla="*/ 47 h 442"/>
                <a:gd name="T20" fmla="*/ 331 w 441"/>
                <a:gd name="T21" fmla="*/ 29 h 442"/>
                <a:gd name="T22" fmla="*/ 310 w 441"/>
                <a:gd name="T23" fmla="*/ 29 h 442"/>
                <a:gd name="T24" fmla="*/ 290 w 441"/>
                <a:gd name="T25" fmla="*/ 12 h 442"/>
                <a:gd name="T26" fmla="*/ 269 w 441"/>
                <a:gd name="T27" fmla="*/ 8 h 442"/>
                <a:gd name="T28" fmla="*/ 243 w 441"/>
                <a:gd name="T29" fmla="*/ 7 h 442"/>
                <a:gd name="T30" fmla="*/ 220 w 441"/>
                <a:gd name="T31" fmla="*/ 0 h 442"/>
                <a:gd name="T32" fmla="*/ 203 w 441"/>
                <a:gd name="T33" fmla="*/ 11 h 442"/>
                <a:gd name="T34" fmla="*/ 177 w 441"/>
                <a:gd name="T35" fmla="*/ 6 h 442"/>
                <a:gd name="T36" fmla="*/ 157 w 441"/>
                <a:gd name="T37" fmla="*/ 13 h 442"/>
                <a:gd name="T38" fmla="*/ 133 w 441"/>
                <a:gd name="T39" fmla="*/ 25 h 442"/>
                <a:gd name="T40" fmla="*/ 111 w 441"/>
                <a:gd name="T41" fmla="*/ 29 h 442"/>
                <a:gd name="T42" fmla="*/ 100 w 441"/>
                <a:gd name="T43" fmla="*/ 48 h 442"/>
                <a:gd name="T44" fmla="*/ 76 w 441"/>
                <a:gd name="T45" fmla="*/ 57 h 442"/>
                <a:gd name="T46" fmla="*/ 61 w 441"/>
                <a:gd name="T47" fmla="*/ 73 h 442"/>
                <a:gd name="T48" fmla="*/ 47 w 441"/>
                <a:gd name="T49" fmla="*/ 94 h 442"/>
                <a:gd name="T50" fmla="*/ 30 w 441"/>
                <a:gd name="T51" fmla="*/ 111 h 442"/>
                <a:gd name="T52" fmla="*/ 30 w 441"/>
                <a:gd name="T53" fmla="*/ 132 h 442"/>
                <a:gd name="T54" fmla="*/ 12 w 441"/>
                <a:gd name="T55" fmla="*/ 151 h 442"/>
                <a:gd name="T56" fmla="*/ 8 w 441"/>
                <a:gd name="T57" fmla="*/ 172 h 442"/>
                <a:gd name="T58" fmla="*/ 7 w 441"/>
                <a:gd name="T59" fmla="*/ 198 h 442"/>
                <a:gd name="T60" fmla="*/ 0 w 441"/>
                <a:gd name="T61" fmla="*/ 220 h 442"/>
                <a:gd name="T62" fmla="*/ 11 w 441"/>
                <a:gd name="T63" fmla="*/ 239 h 442"/>
                <a:gd name="T64" fmla="*/ 5 w 441"/>
                <a:gd name="T65" fmla="*/ 265 h 442"/>
                <a:gd name="T66" fmla="*/ 12 w 441"/>
                <a:gd name="T67" fmla="*/ 285 h 442"/>
                <a:gd name="T68" fmla="*/ 25 w 441"/>
                <a:gd name="T69" fmla="*/ 309 h 442"/>
                <a:gd name="T70" fmla="*/ 30 w 441"/>
                <a:gd name="T71" fmla="*/ 331 h 442"/>
                <a:gd name="T72" fmla="*/ 48 w 441"/>
                <a:gd name="T73" fmla="*/ 342 h 442"/>
                <a:gd name="T74" fmla="*/ 55 w 441"/>
                <a:gd name="T75" fmla="*/ 367 h 442"/>
                <a:gd name="T76" fmla="*/ 72 w 441"/>
                <a:gd name="T77" fmla="*/ 381 h 442"/>
                <a:gd name="T78" fmla="*/ 94 w 441"/>
                <a:gd name="T79" fmla="*/ 395 h 442"/>
                <a:gd name="T80" fmla="*/ 111 w 441"/>
                <a:gd name="T81" fmla="*/ 413 h 442"/>
                <a:gd name="T82" fmla="*/ 132 w 441"/>
                <a:gd name="T83" fmla="*/ 411 h 442"/>
                <a:gd name="T84" fmla="*/ 151 w 441"/>
                <a:gd name="T85" fmla="*/ 429 h 442"/>
                <a:gd name="T86" fmla="*/ 172 w 441"/>
                <a:gd name="T87" fmla="*/ 434 h 442"/>
                <a:gd name="T88" fmla="*/ 198 w 441"/>
                <a:gd name="T89" fmla="*/ 435 h 442"/>
                <a:gd name="T90" fmla="*/ 220 w 441"/>
                <a:gd name="T91" fmla="*/ 442 h 442"/>
                <a:gd name="T92" fmla="*/ 239 w 441"/>
                <a:gd name="T93" fmla="*/ 431 h 442"/>
                <a:gd name="T94" fmla="*/ 264 w 441"/>
                <a:gd name="T95" fmla="*/ 436 h 442"/>
                <a:gd name="T96" fmla="*/ 285 w 441"/>
                <a:gd name="T97" fmla="*/ 429 h 442"/>
                <a:gd name="T98" fmla="*/ 308 w 441"/>
                <a:gd name="T99" fmla="*/ 417 h 442"/>
                <a:gd name="T100" fmla="*/ 331 w 441"/>
                <a:gd name="T101" fmla="*/ 413 h 442"/>
                <a:gd name="T102" fmla="*/ 342 w 441"/>
                <a:gd name="T103" fmla="*/ 394 h 442"/>
                <a:gd name="T104" fmla="*/ 367 w 441"/>
                <a:gd name="T105" fmla="*/ 385 h 442"/>
                <a:gd name="T106" fmla="*/ 381 w 441"/>
                <a:gd name="T107" fmla="*/ 369 h 442"/>
                <a:gd name="T108" fmla="*/ 395 w 441"/>
                <a:gd name="T109" fmla="*/ 348 h 442"/>
                <a:gd name="T110" fmla="*/ 411 w 441"/>
                <a:gd name="T111" fmla="*/ 331 h 442"/>
                <a:gd name="T112" fmla="*/ 411 w 441"/>
                <a:gd name="T113" fmla="*/ 310 h 442"/>
                <a:gd name="T114" fmla="*/ 429 w 441"/>
                <a:gd name="T115" fmla="*/ 291 h 442"/>
                <a:gd name="T116" fmla="*/ 433 w 441"/>
                <a:gd name="T117" fmla="*/ 269 h 442"/>
                <a:gd name="T118" fmla="*/ 434 w 441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1" h="442">
                  <a:moveTo>
                    <a:pt x="430" y="239"/>
                  </a:moveTo>
                  <a:lnTo>
                    <a:pt x="430" y="239"/>
                  </a:lnTo>
                  <a:lnTo>
                    <a:pt x="435" y="236"/>
                  </a:lnTo>
                  <a:lnTo>
                    <a:pt x="438" y="232"/>
                  </a:lnTo>
                  <a:lnTo>
                    <a:pt x="441" y="226"/>
                  </a:lnTo>
                  <a:lnTo>
                    <a:pt x="441" y="220"/>
                  </a:lnTo>
                  <a:lnTo>
                    <a:pt x="441" y="220"/>
                  </a:lnTo>
                  <a:lnTo>
                    <a:pt x="441" y="216"/>
                  </a:lnTo>
                  <a:lnTo>
                    <a:pt x="438" y="210"/>
                  </a:lnTo>
                  <a:lnTo>
                    <a:pt x="435" y="206"/>
                  </a:lnTo>
                  <a:lnTo>
                    <a:pt x="430" y="203"/>
                  </a:lnTo>
                  <a:lnTo>
                    <a:pt x="430" y="203"/>
                  </a:lnTo>
                  <a:lnTo>
                    <a:pt x="434" y="198"/>
                  </a:lnTo>
                  <a:lnTo>
                    <a:pt x="437" y="193"/>
                  </a:lnTo>
                  <a:lnTo>
                    <a:pt x="438" y="189"/>
                  </a:lnTo>
                  <a:lnTo>
                    <a:pt x="437" y="183"/>
                  </a:lnTo>
                  <a:lnTo>
                    <a:pt x="437" y="183"/>
                  </a:lnTo>
                  <a:lnTo>
                    <a:pt x="436" y="177"/>
                  </a:lnTo>
                  <a:lnTo>
                    <a:pt x="433" y="172"/>
                  </a:lnTo>
                  <a:lnTo>
                    <a:pt x="429" y="169"/>
                  </a:lnTo>
                  <a:lnTo>
                    <a:pt x="424" y="166"/>
                  </a:lnTo>
                  <a:lnTo>
                    <a:pt x="424" y="166"/>
                  </a:lnTo>
                  <a:lnTo>
                    <a:pt x="427" y="161"/>
                  </a:lnTo>
                  <a:lnTo>
                    <a:pt x="429" y="157"/>
                  </a:lnTo>
                  <a:lnTo>
                    <a:pt x="429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6" y="140"/>
                  </a:lnTo>
                  <a:lnTo>
                    <a:pt x="422" y="137"/>
                  </a:lnTo>
                  <a:lnTo>
                    <a:pt x="417" y="133"/>
                  </a:lnTo>
                  <a:lnTo>
                    <a:pt x="411" y="132"/>
                  </a:lnTo>
                  <a:lnTo>
                    <a:pt x="411" y="132"/>
                  </a:lnTo>
                  <a:lnTo>
                    <a:pt x="414" y="127"/>
                  </a:lnTo>
                  <a:lnTo>
                    <a:pt x="415" y="121"/>
                  </a:lnTo>
                  <a:lnTo>
                    <a:pt x="414" y="116"/>
                  </a:lnTo>
                  <a:lnTo>
                    <a:pt x="411" y="111"/>
                  </a:lnTo>
                  <a:lnTo>
                    <a:pt x="411" y="111"/>
                  </a:lnTo>
                  <a:lnTo>
                    <a:pt x="408" y="106"/>
                  </a:lnTo>
                  <a:lnTo>
                    <a:pt x="404" y="103"/>
                  </a:lnTo>
                  <a:lnTo>
                    <a:pt x="398" y="100"/>
                  </a:lnTo>
                  <a:lnTo>
                    <a:pt x="394" y="100"/>
                  </a:lnTo>
                  <a:lnTo>
                    <a:pt x="394" y="100"/>
                  </a:lnTo>
                  <a:lnTo>
                    <a:pt x="395" y="94"/>
                  </a:lnTo>
                  <a:lnTo>
                    <a:pt x="394" y="90"/>
                  </a:lnTo>
                  <a:lnTo>
                    <a:pt x="393" y="84"/>
                  </a:lnTo>
                  <a:lnTo>
                    <a:pt x="390" y="79"/>
                  </a:lnTo>
                  <a:lnTo>
                    <a:pt x="390" y="79"/>
                  </a:lnTo>
                  <a:lnTo>
                    <a:pt x="385" y="75"/>
                  </a:lnTo>
                  <a:lnTo>
                    <a:pt x="381" y="73"/>
                  </a:lnTo>
                  <a:lnTo>
                    <a:pt x="375" y="72"/>
                  </a:lnTo>
                  <a:lnTo>
                    <a:pt x="370" y="72"/>
                  </a:lnTo>
                  <a:lnTo>
                    <a:pt x="370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7" y="57"/>
                  </a:lnTo>
                  <a:lnTo>
                    <a:pt x="362" y="52"/>
                  </a:lnTo>
                  <a:lnTo>
                    <a:pt x="362" y="52"/>
                  </a:lnTo>
                  <a:lnTo>
                    <a:pt x="357" y="48"/>
                  </a:lnTo>
                  <a:lnTo>
                    <a:pt x="352" y="47"/>
                  </a:lnTo>
                  <a:lnTo>
                    <a:pt x="347" y="47"/>
                  </a:lnTo>
                  <a:lnTo>
                    <a:pt x="342" y="48"/>
                  </a:lnTo>
                  <a:lnTo>
                    <a:pt x="342" y="48"/>
                  </a:lnTo>
                  <a:lnTo>
                    <a:pt x="341" y="42"/>
                  </a:lnTo>
                  <a:lnTo>
                    <a:pt x="338" y="38"/>
                  </a:lnTo>
                  <a:lnTo>
                    <a:pt x="336" y="33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25" y="27"/>
                  </a:lnTo>
                  <a:lnTo>
                    <a:pt x="321" y="27"/>
                  </a:lnTo>
                  <a:lnTo>
                    <a:pt x="315" y="28"/>
                  </a:lnTo>
                  <a:lnTo>
                    <a:pt x="310" y="29"/>
                  </a:lnTo>
                  <a:lnTo>
                    <a:pt x="310" y="29"/>
                  </a:lnTo>
                  <a:lnTo>
                    <a:pt x="308" y="25"/>
                  </a:lnTo>
                  <a:lnTo>
                    <a:pt x="305" y="20"/>
                  </a:lnTo>
                  <a:lnTo>
                    <a:pt x="301" y="17"/>
                  </a:lnTo>
                  <a:lnTo>
                    <a:pt x="296" y="14"/>
                  </a:lnTo>
                  <a:lnTo>
                    <a:pt x="296" y="14"/>
                  </a:lnTo>
                  <a:lnTo>
                    <a:pt x="290" y="12"/>
                  </a:lnTo>
                  <a:lnTo>
                    <a:pt x="285" y="13"/>
                  </a:lnTo>
                  <a:lnTo>
                    <a:pt x="279" y="14"/>
                  </a:lnTo>
                  <a:lnTo>
                    <a:pt x="275" y="18"/>
                  </a:lnTo>
                  <a:lnTo>
                    <a:pt x="275" y="18"/>
                  </a:lnTo>
                  <a:lnTo>
                    <a:pt x="272" y="13"/>
                  </a:lnTo>
                  <a:lnTo>
                    <a:pt x="269" y="8"/>
                  </a:lnTo>
                  <a:lnTo>
                    <a:pt x="264" y="6"/>
                  </a:lnTo>
                  <a:lnTo>
                    <a:pt x="259" y="4"/>
                  </a:lnTo>
                  <a:lnTo>
                    <a:pt x="259" y="4"/>
                  </a:lnTo>
                  <a:lnTo>
                    <a:pt x="253" y="4"/>
                  </a:lnTo>
                  <a:lnTo>
                    <a:pt x="248" y="5"/>
                  </a:lnTo>
                  <a:lnTo>
                    <a:pt x="243" y="7"/>
                  </a:lnTo>
                  <a:lnTo>
                    <a:pt x="239" y="11"/>
                  </a:lnTo>
                  <a:lnTo>
                    <a:pt x="239" y="11"/>
                  </a:lnTo>
                  <a:lnTo>
                    <a:pt x="236" y="7"/>
                  </a:lnTo>
                  <a:lnTo>
                    <a:pt x="231" y="4"/>
                  </a:lnTo>
                  <a:lnTo>
                    <a:pt x="226" y="1"/>
                  </a:lnTo>
                  <a:lnTo>
                    <a:pt x="220" y="0"/>
                  </a:lnTo>
                  <a:lnTo>
                    <a:pt x="220" y="0"/>
                  </a:lnTo>
                  <a:lnTo>
                    <a:pt x="215" y="1"/>
                  </a:lnTo>
                  <a:lnTo>
                    <a:pt x="210" y="4"/>
                  </a:lnTo>
                  <a:lnTo>
                    <a:pt x="205" y="7"/>
                  </a:lnTo>
                  <a:lnTo>
                    <a:pt x="203" y="11"/>
                  </a:lnTo>
                  <a:lnTo>
                    <a:pt x="203" y="11"/>
                  </a:lnTo>
                  <a:lnTo>
                    <a:pt x="198" y="7"/>
                  </a:lnTo>
                  <a:lnTo>
                    <a:pt x="193" y="5"/>
                  </a:lnTo>
                  <a:lnTo>
                    <a:pt x="187" y="4"/>
                  </a:lnTo>
                  <a:lnTo>
                    <a:pt x="183" y="4"/>
                  </a:lnTo>
                  <a:lnTo>
                    <a:pt x="183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2" y="14"/>
                  </a:lnTo>
                  <a:lnTo>
                    <a:pt x="157" y="13"/>
                  </a:lnTo>
                  <a:lnTo>
                    <a:pt x="151" y="12"/>
                  </a:lnTo>
                  <a:lnTo>
                    <a:pt x="145" y="14"/>
                  </a:lnTo>
                  <a:lnTo>
                    <a:pt x="145" y="14"/>
                  </a:lnTo>
                  <a:lnTo>
                    <a:pt x="140" y="17"/>
                  </a:lnTo>
                  <a:lnTo>
                    <a:pt x="136" y="20"/>
                  </a:lnTo>
                  <a:lnTo>
                    <a:pt x="133" y="25"/>
                  </a:lnTo>
                  <a:lnTo>
                    <a:pt x="132" y="29"/>
                  </a:lnTo>
                  <a:lnTo>
                    <a:pt x="132" y="29"/>
                  </a:lnTo>
                  <a:lnTo>
                    <a:pt x="126" y="28"/>
                  </a:lnTo>
                  <a:lnTo>
                    <a:pt x="121" y="27"/>
                  </a:lnTo>
                  <a:lnTo>
                    <a:pt x="116" y="27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06" y="33"/>
                  </a:lnTo>
                  <a:lnTo>
                    <a:pt x="103" y="38"/>
                  </a:lnTo>
                  <a:lnTo>
                    <a:pt x="100" y="42"/>
                  </a:lnTo>
                  <a:lnTo>
                    <a:pt x="100" y="48"/>
                  </a:lnTo>
                  <a:lnTo>
                    <a:pt x="100" y="48"/>
                  </a:lnTo>
                  <a:lnTo>
                    <a:pt x="94" y="47"/>
                  </a:lnTo>
                  <a:lnTo>
                    <a:pt x="88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6" y="57"/>
                  </a:lnTo>
                  <a:lnTo>
                    <a:pt x="72" y="61"/>
                  </a:lnTo>
                  <a:lnTo>
                    <a:pt x="71" y="66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66" y="72"/>
                  </a:lnTo>
                  <a:lnTo>
                    <a:pt x="61" y="73"/>
                  </a:lnTo>
                  <a:lnTo>
                    <a:pt x="55" y="75"/>
                  </a:lnTo>
                  <a:lnTo>
                    <a:pt x="52" y="79"/>
                  </a:lnTo>
                  <a:lnTo>
                    <a:pt x="52" y="79"/>
                  </a:lnTo>
                  <a:lnTo>
                    <a:pt x="48" y="84"/>
                  </a:lnTo>
                  <a:lnTo>
                    <a:pt x="47" y="90"/>
                  </a:lnTo>
                  <a:lnTo>
                    <a:pt x="47" y="94"/>
                  </a:lnTo>
                  <a:lnTo>
                    <a:pt x="48" y="100"/>
                  </a:lnTo>
                  <a:lnTo>
                    <a:pt x="48" y="100"/>
                  </a:lnTo>
                  <a:lnTo>
                    <a:pt x="43" y="100"/>
                  </a:lnTo>
                  <a:lnTo>
                    <a:pt x="38" y="103"/>
                  </a:lnTo>
                  <a:lnTo>
                    <a:pt x="33" y="106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27" y="116"/>
                  </a:lnTo>
                  <a:lnTo>
                    <a:pt x="27" y="121"/>
                  </a:lnTo>
                  <a:lnTo>
                    <a:pt x="27" y="127"/>
                  </a:lnTo>
                  <a:lnTo>
                    <a:pt x="30" y="132"/>
                  </a:lnTo>
                  <a:lnTo>
                    <a:pt x="30" y="132"/>
                  </a:lnTo>
                  <a:lnTo>
                    <a:pt x="25" y="133"/>
                  </a:lnTo>
                  <a:lnTo>
                    <a:pt x="20" y="137"/>
                  </a:lnTo>
                  <a:lnTo>
                    <a:pt x="15" y="140"/>
                  </a:lnTo>
                  <a:lnTo>
                    <a:pt x="13" y="145"/>
                  </a:lnTo>
                  <a:lnTo>
                    <a:pt x="13" y="145"/>
                  </a:lnTo>
                  <a:lnTo>
                    <a:pt x="12" y="151"/>
                  </a:lnTo>
                  <a:lnTo>
                    <a:pt x="12" y="157"/>
                  </a:lnTo>
                  <a:lnTo>
                    <a:pt x="14" y="161"/>
                  </a:lnTo>
                  <a:lnTo>
                    <a:pt x="17" y="166"/>
                  </a:lnTo>
                  <a:lnTo>
                    <a:pt x="17" y="166"/>
                  </a:lnTo>
                  <a:lnTo>
                    <a:pt x="12" y="169"/>
                  </a:lnTo>
                  <a:lnTo>
                    <a:pt x="8" y="172"/>
                  </a:lnTo>
                  <a:lnTo>
                    <a:pt x="5" y="177"/>
                  </a:lnTo>
                  <a:lnTo>
                    <a:pt x="4" y="183"/>
                  </a:lnTo>
                  <a:lnTo>
                    <a:pt x="4" y="183"/>
                  </a:lnTo>
                  <a:lnTo>
                    <a:pt x="4" y="189"/>
                  </a:lnTo>
                  <a:lnTo>
                    <a:pt x="5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6" y="206"/>
                  </a:lnTo>
                  <a:lnTo>
                    <a:pt x="2" y="210"/>
                  </a:lnTo>
                  <a:lnTo>
                    <a:pt x="1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1" y="226"/>
                  </a:lnTo>
                  <a:lnTo>
                    <a:pt x="2" y="232"/>
                  </a:lnTo>
                  <a:lnTo>
                    <a:pt x="6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5" y="249"/>
                  </a:lnTo>
                  <a:lnTo>
                    <a:pt x="4" y="253"/>
                  </a:lnTo>
                  <a:lnTo>
                    <a:pt x="4" y="259"/>
                  </a:lnTo>
                  <a:lnTo>
                    <a:pt x="4" y="259"/>
                  </a:lnTo>
                  <a:lnTo>
                    <a:pt x="5" y="265"/>
                  </a:lnTo>
                  <a:lnTo>
                    <a:pt x="8" y="270"/>
                  </a:lnTo>
                  <a:lnTo>
                    <a:pt x="12" y="273"/>
                  </a:lnTo>
                  <a:lnTo>
                    <a:pt x="17" y="276"/>
                  </a:lnTo>
                  <a:lnTo>
                    <a:pt x="17" y="276"/>
                  </a:lnTo>
                  <a:lnTo>
                    <a:pt x="14" y="281"/>
                  </a:lnTo>
                  <a:lnTo>
                    <a:pt x="12" y="285"/>
                  </a:lnTo>
                  <a:lnTo>
                    <a:pt x="12" y="291"/>
                  </a:lnTo>
                  <a:lnTo>
                    <a:pt x="13" y="296"/>
                  </a:lnTo>
                  <a:lnTo>
                    <a:pt x="13" y="296"/>
                  </a:lnTo>
                  <a:lnTo>
                    <a:pt x="15" y="302"/>
                  </a:lnTo>
                  <a:lnTo>
                    <a:pt x="20" y="305"/>
                  </a:lnTo>
                  <a:lnTo>
                    <a:pt x="25" y="309"/>
                  </a:lnTo>
                  <a:lnTo>
                    <a:pt x="30" y="310"/>
                  </a:lnTo>
                  <a:lnTo>
                    <a:pt x="30" y="310"/>
                  </a:lnTo>
                  <a:lnTo>
                    <a:pt x="27" y="315"/>
                  </a:lnTo>
                  <a:lnTo>
                    <a:pt x="27" y="321"/>
                  </a:lnTo>
                  <a:lnTo>
                    <a:pt x="27" y="326"/>
                  </a:lnTo>
                  <a:lnTo>
                    <a:pt x="30" y="331"/>
                  </a:lnTo>
                  <a:lnTo>
                    <a:pt x="30" y="331"/>
                  </a:lnTo>
                  <a:lnTo>
                    <a:pt x="33" y="336"/>
                  </a:lnTo>
                  <a:lnTo>
                    <a:pt x="38" y="339"/>
                  </a:lnTo>
                  <a:lnTo>
                    <a:pt x="43" y="341"/>
                  </a:lnTo>
                  <a:lnTo>
                    <a:pt x="48" y="342"/>
                  </a:lnTo>
                  <a:lnTo>
                    <a:pt x="48" y="342"/>
                  </a:lnTo>
                  <a:lnTo>
                    <a:pt x="47" y="348"/>
                  </a:lnTo>
                  <a:lnTo>
                    <a:pt x="47" y="352"/>
                  </a:lnTo>
                  <a:lnTo>
                    <a:pt x="48" y="358"/>
                  </a:lnTo>
                  <a:lnTo>
                    <a:pt x="52" y="363"/>
                  </a:lnTo>
                  <a:lnTo>
                    <a:pt x="52" y="363"/>
                  </a:lnTo>
                  <a:lnTo>
                    <a:pt x="55" y="367"/>
                  </a:lnTo>
                  <a:lnTo>
                    <a:pt x="61" y="369"/>
                  </a:lnTo>
                  <a:lnTo>
                    <a:pt x="66" y="370"/>
                  </a:lnTo>
                  <a:lnTo>
                    <a:pt x="72" y="370"/>
                  </a:lnTo>
                  <a:lnTo>
                    <a:pt x="72" y="370"/>
                  </a:lnTo>
                  <a:lnTo>
                    <a:pt x="71" y="376"/>
                  </a:lnTo>
                  <a:lnTo>
                    <a:pt x="72" y="381"/>
                  </a:lnTo>
                  <a:lnTo>
                    <a:pt x="76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88" y="395"/>
                  </a:lnTo>
                  <a:lnTo>
                    <a:pt x="94" y="395"/>
                  </a:lnTo>
                  <a:lnTo>
                    <a:pt x="100" y="394"/>
                  </a:lnTo>
                  <a:lnTo>
                    <a:pt x="100" y="394"/>
                  </a:lnTo>
                  <a:lnTo>
                    <a:pt x="100" y="400"/>
                  </a:lnTo>
                  <a:lnTo>
                    <a:pt x="103" y="404"/>
                  </a:lnTo>
                  <a:lnTo>
                    <a:pt x="106" y="409"/>
                  </a:lnTo>
                  <a:lnTo>
                    <a:pt x="111" y="413"/>
                  </a:lnTo>
                  <a:lnTo>
                    <a:pt x="111" y="413"/>
                  </a:lnTo>
                  <a:lnTo>
                    <a:pt x="116" y="414"/>
                  </a:lnTo>
                  <a:lnTo>
                    <a:pt x="121" y="415"/>
                  </a:lnTo>
                  <a:lnTo>
                    <a:pt x="126" y="414"/>
                  </a:lnTo>
                  <a:lnTo>
                    <a:pt x="132" y="411"/>
                  </a:lnTo>
                  <a:lnTo>
                    <a:pt x="132" y="411"/>
                  </a:lnTo>
                  <a:lnTo>
                    <a:pt x="133" y="417"/>
                  </a:lnTo>
                  <a:lnTo>
                    <a:pt x="136" y="422"/>
                  </a:lnTo>
                  <a:lnTo>
                    <a:pt x="140" y="425"/>
                  </a:lnTo>
                  <a:lnTo>
                    <a:pt x="145" y="428"/>
                  </a:lnTo>
                  <a:lnTo>
                    <a:pt x="145" y="428"/>
                  </a:lnTo>
                  <a:lnTo>
                    <a:pt x="151" y="429"/>
                  </a:lnTo>
                  <a:lnTo>
                    <a:pt x="157" y="429"/>
                  </a:lnTo>
                  <a:lnTo>
                    <a:pt x="162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3" y="438"/>
                  </a:lnTo>
                  <a:lnTo>
                    <a:pt x="183" y="438"/>
                  </a:lnTo>
                  <a:lnTo>
                    <a:pt x="187" y="438"/>
                  </a:lnTo>
                  <a:lnTo>
                    <a:pt x="193" y="437"/>
                  </a:lnTo>
                  <a:lnTo>
                    <a:pt x="198" y="435"/>
                  </a:lnTo>
                  <a:lnTo>
                    <a:pt x="203" y="431"/>
                  </a:lnTo>
                  <a:lnTo>
                    <a:pt x="203" y="431"/>
                  </a:lnTo>
                  <a:lnTo>
                    <a:pt x="205" y="435"/>
                  </a:lnTo>
                  <a:lnTo>
                    <a:pt x="210" y="438"/>
                  </a:lnTo>
                  <a:lnTo>
                    <a:pt x="215" y="441"/>
                  </a:lnTo>
                  <a:lnTo>
                    <a:pt x="220" y="442"/>
                  </a:lnTo>
                  <a:lnTo>
                    <a:pt x="220" y="442"/>
                  </a:lnTo>
                  <a:lnTo>
                    <a:pt x="226" y="441"/>
                  </a:lnTo>
                  <a:lnTo>
                    <a:pt x="231" y="438"/>
                  </a:lnTo>
                  <a:lnTo>
                    <a:pt x="236" y="435"/>
                  </a:lnTo>
                  <a:lnTo>
                    <a:pt x="239" y="431"/>
                  </a:lnTo>
                  <a:lnTo>
                    <a:pt x="239" y="431"/>
                  </a:lnTo>
                  <a:lnTo>
                    <a:pt x="243" y="435"/>
                  </a:lnTo>
                  <a:lnTo>
                    <a:pt x="248" y="437"/>
                  </a:lnTo>
                  <a:lnTo>
                    <a:pt x="253" y="438"/>
                  </a:lnTo>
                  <a:lnTo>
                    <a:pt x="259" y="438"/>
                  </a:lnTo>
                  <a:lnTo>
                    <a:pt x="259" y="438"/>
                  </a:lnTo>
                  <a:lnTo>
                    <a:pt x="264" y="436"/>
                  </a:lnTo>
                  <a:lnTo>
                    <a:pt x="269" y="434"/>
                  </a:lnTo>
                  <a:lnTo>
                    <a:pt x="272" y="429"/>
                  </a:lnTo>
                  <a:lnTo>
                    <a:pt x="275" y="424"/>
                  </a:lnTo>
                  <a:lnTo>
                    <a:pt x="275" y="424"/>
                  </a:lnTo>
                  <a:lnTo>
                    <a:pt x="279" y="428"/>
                  </a:lnTo>
                  <a:lnTo>
                    <a:pt x="285" y="429"/>
                  </a:lnTo>
                  <a:lnTo>
                    <a:pt x="290" y="429"/>
                  </a:lnTo>
                  <a:lnTo>
                    <a:pt x="296" y="428"/>
                  </a:lnTo>
                  <a:lnTo>
                    <a:pt x="296" y="428"/>
                  </a:lnTo>
                  <a:lnTo>
                    <a:pt x="301" y="425"/>
                  </a:lnTo>
                  <a:lnTo>
                    <a:pt x="305" y="422"/>
                  </a:lnTo>
                  <a:lnTo>
                    <a:pt x="308" y="417"/>
                  </a:lnTo>
                  <a:lnTo>
                    <a:pt x="310" y="411"/>
                  </a:lnTo>
                  <a:lnTo>
                    <a:pt x="310" y="411"/>
                  </a:lnTo>
                  <a:lnTo>
                    <a:pt x="315" y="414"/>
                  </a:lnTo>
                  <a:lnTo>
                    <a:pt x="321" y="415"/>
                  </a:lnTo>
                  <a:lnTo>
                    <a:pt x="325" y="414"/>
                  </a:lnTo>
                  <a:lnTo>
                    <a:pt x="331" y="413"/>
                  </a:lnTo>
                  <a:lnTo>
                    <a:pt x="331" y="413"/>
                  </a:lnTo>
                  <a:lnTo>
                    <a:pt x="336" y="409"/>
                  </a:lnTo>
                  <a:lnTo>
                    <a:pt x="338" y="404"/>
                  </a:lnTo>
                  <a:lnTo>
                    <a:pt x="341" y="400"/>
                  </a:lnTo>
                  <a:lnTo>
                    <a:pt x="342" y="394"/>
                  </a:lnTo>
                  <a:lnTo>
                    <a:pt x="342" y="394"/>
                  </a:lnTo>
                  <a:lnTo>
                    <a:pt x="347" y="395"/>
                  </a:lnTo>
                  <a:lnTo>
                    <a:pt x="352" y="395"/>
                  </a:lnTo>
                  <a:lnTo>
                    <a:pt x="357" y="392"/>
                  </a:lnTo>
                  <a:lnTo>
                    <a:pt x="362" y="390"/>
                  </a:lnTo>
                  <a:lnTo>
                    <a:pt x="362" y="390"/>
                  </a:lnTo>
                  <a:lnTo>
                    <a:pt x="367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70" y="370"/>
                  </a:lnTo>
                  <a:lnTo>
                    <a:pt x="370" y="370"/>
                  </a:lnTo>
                  <a:lnTo>
                    <a:pt x="375" y="370"/>
                  </a:lnTo>
                  <a:lnTo>
                    <a:pt x="381" y="369"/>
                  </a:lnTo>
                  <a:lnTo>
                    <a:pt x="385" y="367"/>
                  </a:lnTo>
                  <a:lnTo>
                    <a:pt x="390" y="363"/>
                  </a:lnTo>
                  <a:lnTo>
                    <a:pt x="390" y="363"/>
                  </a:lnTo>
                  <a:lnTo>
                    <a:pt x="393" y="358"/>
                  </a:lnTo>
                  <a:lnTo>
                    <a:pt x="394" y="352"/>
                  </a:lnTo>
                  <a:lnTo>
                    <a:pt x="395" y="348"/>
                  </a:lnTo>
                  <a:lnTo>
                    <a:pt x="394" y="342"/>
                  </a:lnTo>
                  <a:lnTo>
                    <a:pt x="394" y="342"/>
                  </a:lnTo>
                  <a:lnTo>
                    <a:pt x="398" y="341"/>
                  </a:lnTo>
                  <a:lnTo>
                    <a:pt x="404" y="339"/>
                  </a:lnTo>
                  <a:lnTo>
                    <a:pt x="408" y="336"/>
                  </a:lnTo>
                  <a:lnTo>
                    <a:pt x="411" y="331"/>
                  </a:lnTo>
                  <a:lnTo>
                    <a:pt x="411" y="331"/>
                  </a:lnTo>
                  <a:lnTo>
                    <a:pt x="414" y="326"/>
                  </a:lnTo>
                  <a:lnTo>
                    <a:pt x="415" y="321"/>
                  </a:lnTo>
                  <a:lnTo>
                    <a:pt x="414" y="315"/>
                  </a:lnTo>
                  <a:lnTo>
                    <a:pt x="411" y="310"/>
                  </a:lnTo>
                  <a:lnTo>
                    <a:pt x="411" y="310"/>
                  </a:lnTo>
                  <a:lnTo>
                    <a:pt x="417" y="309"/>
                  </a:lnTo>
                  <a:lnTo>
                    <a:pt x="422" y="305"/>
                  </a:lnTo>
                  <a:lnTo>
                    <a:pt x="426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9" y="291"/>
                  </a:lnTo>
                  <a:lnTo>
                    <a:pt x="429" y="285"/>
                  </a:lnTo>
                  <a:lnTo>
                    <a:pt x="427" y="281"/>
                  </a:lnTo>
                  <a:lnTo>
                    <a:pt x="424" y="276"/>
                  </a:lnTo>
                  <a:lnTo>
                    <a:pt x="424" y="276"/>
                  </a:lnTo>
                  <a:lnTo>
                    <a:pt x="429" y="273"/>
                  </a:lnTo>
                  <a:lnTo>
                    <a:pt x="433" y="269"/>
                  </a:lnTo>
                  <a:lnTo>
                    <a:pt x="436" y="265"/>
                  </a:lnTo>
                  <a:lnTo>
                    <a:pt x="437" y="259"/>
                  </a:lnTo>
                  <a:lnTo>
                    <a:pt x="437" y="259"/>
                  </a:lnTo>
                  <a:lnTo>
                    <a:pt x="438" y="253"/>
                  </a:lnTo>
                  <a:lnTo>
                    <a:pt x="437" y="249"/>
                  </a:lnTo>
                  <a:lnTo>
                    <a:pt x="434" y="243"/>
                  </a:lnTo>
                  <a:lnTo>
                    <a:pt x="430" y="239"/>
                  </a:lnTo>
                  <a:lnTo>
                    <a:pt x="430" y="239"/>
                  </a:lnTo>
                  <a:close/>
                </a:path>
              </a:pathLst>
            </a:custGeom>
            <a:solidFill>
              <a:srgbClr val="EE73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endParaRPr>
            </a:p>
          </p:txBody>
        </p:sp>
        <p:sp>
          <p:nvSpPr>
            <p:cNvPr id="77" name="Freeform 6"/>
            <p:cNvSpPr>
              <a:spLocks/>
            </p:cNvSpPr>
            <p:nvPr userDrawn="1"/>
          </p:nvSpPr>
          <p:spPr bwMode="auto">
            <a:xfrm>
              <a:off x="5613047" y="2815967"/>
              <a:ext cx="470845" cy="470845"/>
            </a:xfrm>
            <a:custGeom>
              <a:avLst/>
              <a:gdLst>
                <a:gd name="T0" fmla="*/ 386 w 386"/>
                <a:gd name="T1" fmla="*/ 192 h 386"/>
                <a:gd name="T2" fmla="*/ 381 w 386"/>
                <a:gd name="T3" fmla="*/ 231 h 386"/>
                <a:gd name="T4" fmla="*/ 370 w 386"/>
                <a:gd name="T5" fmla="*/ 268 h 386"/>
                <a:gd name="T6" fmla="*/ 353 w 386"/>
                <a:gd name="T7" fmla="*/ 301 h 386"/>
                <a:gd name="T8" fmla="*/ 329 w 386"/>
                <a:gd name="T9" fmla="*/ 329 h 386"/>
                <a:gd name="T10" fmla="*/ 301 w 386"/>
                <a:gd name="T11" fmla="*/ 353 h 386"/>
                <a:gd name="T12" fmla="*/ 268 w 386"/>
                <a:gd name="T13" fmla="*/ 370 h 386"/>
                <a:gd name="T14" fmla="*/ 231 w 386"/>
                <a:gd name="T15" fmla="*/ 382 h 386"/>
                <a:gd name="T16" fmla="*/ 192 w 386"/>
                <a:gd name="T17" fmla="*/ 386 h 386"/>
                <a:gd name="T18" fmla="*/ 172 w 386"/>
                <a:gd name="T19" fmla="*/ 385 h 386"/>
                <a:gd name="T20" fmla="*/ 135 w 386"/>
                <a:gd name="T21" fmla="*/ 377 h 386"/>
                <a:gd name="T22" fmla="*/ 101 w 386"/>
                <a:gd name="T23" fmla="*/ 362 h 386"/>
                <a:gd name="T24" fmla="*/ 70 w 386"/>
                <a:gd name="T25" fmla="*/ 342 h 386"/>
                <a:gd name="T26" fmla="*/ 44 w 386"/>
                <a:gd name="T27" fmla="*/ 315 h 386"/>
                <a:gd name="T28" fmla="*/ 23 w 386"/>
                <a:gd name="T29" fmla="*/ 284 h 386"/>
                <a:gd name="T30" fmla="*/ 9 w 386"/>
                <a:gd name="T31" fmla="*/ 250 h 386"/>
                <a:gd name="T32" fmla="*/ 0 w 386"/>
                <a:gd name="T33" fmla="*/ 212 h 386"/>
                <a:gd name="T34" fmla="*/ 0 w 386"/>
                <a:gd name="T35" fmla="*/ 192 h 386"/>
                <a:gd name="T36" fmla="*/ 4 w 386"/>
                <a:gd name="T37" fmla="*/ 154 h 386"/>
                <a:gd name="T38" fmla="*/ 15 w 386"/>
                <a:gd name="T39" fmla="*/ 118 h 386"/>
                <a:gd name="T40" fmla="*/ 32 w 386"/>
                <a:gd name="T41" fmla="*/ 85 h 386"/>
                <a:gd name="T42" fmla="*/ 56 w 386"/>
                <a:gd name="T43" fmla="*/ 57 h 386"/>
                <a:gd name="T44" fmla="*/ 85 w 386"/>
                <a:gd name="T45" fmla="*/ 33 h 386"/>
                <a:gd name="T46" fmla="*/ 117 w 386"/>
                <a:gd name="T47" fmla="*/ 16 h 386"/>
                <a:gd name="T48" fmla="*/ 154 w 386"/>
                <a:gd name="T49" fmla="*/ 4 h 386"/>
                <a:gd name="T50" fmla="*/ 192 w 386"/>
                <a:gd name="T51" fmla="*/ 0 h 386"/>
                <a:gd name="T52" fmla="*/ 213 w 386"/>
                <a:gd name="T53" fmla="*/ 1 h 386"/>
                <a:gd name="T54" fmla="*/ 250 w 386"/>
                <a:gd name="T55" fmla="*/ 9 h 386"/>
                <a:gd name="T56" fmla="*/ 284 w 386"/>
                <a:gd name="T57" fmla="*/ 24 h 386"/>
                <a:gd name="T58" fmla="*/ 315 w 386"/>
                <a:gd name="T59" fmla="*/ 44 h 386"/>
                <a:gd name="T60" fmla="*/ 341 w 386"/>
                <a:gd name="T61" fmla="*/ 70 h 386"/>
                <a:gd name="T62" fmla="*/ 362 w 386"/>
                <a:gd name="T63" fmla="*/ 100 h 386"/>
                <a:gd name="T64" fmla="*/ 376 w 386"/>
                <a:gd name="T65" fmla="*/ 136 h 386"/>
                <a:gd name="T66" fmla="*/ 385 w 386"/>
                <a:gd name="T67" fmla="*/ 174 h 386"/>
                <a:gd name="T68" fmla="*/ 386 w 386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6" h="386">
                  <a:moveTo>
                    <a:pt x="386" y="192"/>
                  </a:moveTo>
                  <a:lnTo>
                    <a:pt x="386" y="192"/>
                  </a:lnTo>
                  <a:lnTo>
                    <a:pt x="385" y="212"/>
                  </a:lnTo>
                  <a:lnTo>
                    <a:pt x="381" y="231"/>
                  </a:lnTo>
                  <a:lnTo>
                    <a:pt x="376" y="250"/>
                  </a:lnTo>
                  <a:lnTo>
                    <a:pt x="370" y="268"/>
                  </a:lnTo>
                  <a:lnTo>
                    <a:pt x="362" y="284"/>
                  </a:lnTo>
                  <a:lnTo>
                    <a:pt x="353" y="301"/>
                  </a:lnTo>
                  <a:lnTo>
                    <a:pt x="341" y="315"/>
                  </a:lnTo>
                  <a:lnTo>
                    <a:pt x="329" y="329"/>
                  </a:lnTo>
                  <a:lnTo>
                    <a:pt x="315" y="342"/>
                  </a:lnTo>
                  <a:lnTo>
                    <a:pt x="301" y="353"/>
                  </a:lnTo>
                  <a:lnTo>
                    <a:pt x="284" y="362"/>
                  </a:lnTo>
                  <a:lnTo>
                    <a:pt x="268" y="370"/>
                  </a:lnTo>
                  <a:lnTo>
                    <a:pt x="250" y="377"/>
                  </a:lnTo>
                  <a:lnTo>
                    <a:pt x="231" y="382"/>
                  </a:lnTo>
                  <a:lnTo>
                    <a:pt x="213" y="385"/>
                  </a:lnTo>
                  <a:lnTo>
                    <a:pt x="192" y="386"/>
                  </a:lnTo>
                  <a:lnTo>
                    <a:pt x="192" y="386"/>
                  </a:lnTo>
                  <a:lnTo>
                    <a:pt x="172" y="385"/>
                  </a:lnTo>
                  <a:lnTo>
                    <a:pt x="154" y="382"/>
                  </a:lnTo>
                  <a:lnTo>
                    <a:pt x="135" y="377"/>
                  </a:lnTo>
                  <a:lnTo>
                    <a:pt x="117" y="370"/>
                  </a:lnTo>
                  <a:lnTo>
                    <a:pt x="101" y="362"/>
                  </a:lnTo>
                  <a:lnTo>
                    <a:pt x="85" y="353"/>
                  </a:lnTo>
                  <a:lnTo>
                    <a:pt x="70" y="342"/>
                  </a:lnTo>
                  <a:lnTo>
                    <a:pt x="56" y="329"/>
                  </a:lnTo>
                  <a:lnTo>
                    <a:pt x="44" y="315"/>
                  </a:lnTo>
                  <a:lnTo>
                    <a:pt x="32" y="301"/>
                  </a:lnTo>
                  <a:lnTo>
                    <a:pt x="23" y="284"/>
                  </a:lnTo>
                  <a:lnTo>
                    <a:pt x="15" y="268"/>
                  </a:lnTo>
                  <a:lnTo>
                    <a:pt x="9" y="250"/>
                  </a:lnTo>
                  <a:lnTo>
                    <a:pt x="4" y="231"/>
                  </a:lnTo>
                  <a:lnTo>
                    <a:pt x="0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0" y="174"/>
                  </a:lnTo>
                  <a:lnTo>
                    <a:pt x="4" y="154"/>
                  </a:lnTo>
                  <a:lnTo>
                    <a:pt x="9" y="136"/>
                  </a:lnTo>
                  <a:lnTo>
                    <a:pt x="15" y="118"/>
                  </a:lnTo>
                  <a:lnTo>
                    <a:pt x="23" y="100"/>
                  </a:lnTo>
                  <a:lnTo>
                    <a:pt x="32" y="85"/>
                  </a:lnTo>
                  <a:lnTo>
                    <a:pt x="44" y="70"/>
                  </a:lnTo>
                  <a:lnTo>
                    <a:pt x="56" y="57"/>
                  </a:lnTo>
                  <a:lnTo>
                    <a:pt x="70" y="44"/>
                  </a:lnTo>
                  <a:lnTo>
                    <a:pt x="85" y="33"/>
                  </a:lnTo>
                  <a:lnTo>
                    <a:pt x="101" y="24"/>
                  </a:lnTo>
                  <a:lnTo>
                    <a:pt x="117" y="16"/>
                  </a:lnTo>
                  <a:lnTo>
                    <a:pt x="135" y="9"/>
                  </a:lnTo>
                  <a:lnTo>
                    <a:pt x="154" y="4"/>
                  </a:lnTo>
                  <a:lnTo>
                    <a:pt x="172" y="1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13" y="1"/>
                  </a:lnTo>
                  <a:lnTo>
                    <a:pt x="231" y="4"/>
                  </a:lnTo>
                  <a:lnTo>
                    <a:pt x="250" y="9"/>
                  </a:lnTo>
                  <a:lnTo>
                    <a:pt x="268" y="16"/>
                  </a:lnTo>
                  <a:lnTo>
                    <a:pt x="284" y="24"/>
                  </a:lnTo>
                  <a:lnTo>
                    <a:pt x="301" y="33"/>
                  </a:lnTo>
                  <a:lnTo>
                    <a:pt x="315" y="44"/>
                  </a:lnTo>
                  <a:lnTo>
                    <a:pt x="329" y="57"/>
                  </a:lnTo>
                  <a:lnTo>
                    <a:pt x="341" y="70"/>
                  </a:lnTo>
                  <a:lnTo>
                    <a:pt x="353" y="85"/>
                  </a:lnTo>
                  <a:lnTo>
                    <a:pt x="362" y="100"/>
                  </a:lnTo>
                  <a:lnTo>
                    <a:pt x="370" y="118"/>
                  </a:lnTo>
                  <a:lnTo>
                    <a:pt x="376" y="136"/>
                  </a:lnTo>
                  <a:lnTo>
                    <a:pt x="381" y="154"/>
                  </a:lnTo>
                  <a:lnTo>
                    <a:pt x="385" y="174"/>
                  </a:lnTo>
                  <a:lnTo>
                    <a:pt x="386" y="192"/>
                  </a:lnTo>
                  <a:lnTo>
                    <a:pt x="386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endParaRPr>
            </a:p>
          </p:txBody>
        </p:sp>
        <p:sp>
          <p:nvSpPr>
            <p:cNvPr id="78" name="Freeform 11"/>
            <p:cNvSpPr>
              <a:spLocks noEditPoints="1"/>
            </p:cNvSpPr>
            <p:nvPr/>
          </p:nvSpPr>
          <p:spPr bwMode="auto">
            <a:xfrm>
              <a:off x="5773181" y="2930504"/>
              <a:ext cx="150576" cy="241770"/>
            </a:xfrm>
            <a:custGeom>
              <a:avLst/>
              <a:gdLst>
                <a:gd name="T0" fmla="*/ 142 w 284"/>
                <a:gd name="T1" fmla="*/ 228 h 456"/>
                <a:gd name="T2" fmla="*/ 108 w 284"/>
                <a:gd name="T3" fmla="*/ 222 h 456"/>
                <a:gd name="T4" fmla="*/ 82 w 284"/>
                <a:gd name="T5" fmla="*/ 204 h 456"/>
                <a:gd name="T6" fmla="*/ 62 w 284"/>
                <a:gd name="T7" fmla="*/ 176 h 456"/>
                <a:gd name="T8" fmla="*/ 56 w 284"/>
                <a:gd name="T9" fmla="*/ 142 h 456"/>
                <a:gd name="T10" fmla="*/ 58 w 284"/>
                <a:gd name="T11" fmla="*/ 126 h 456"/>
                <a:gd name="T12" fmla="*/ 70 w 284"/>
                <a:gd name="T13" fmla="*/ 96 h 456"/>
                <a:gd name="T14" fmla="*/ 94 w 284"/>
                <a:gd name="T15" fmla="*/ 72 h 456"/>
                <a:gd name="T16" fmla="*/ 124 w 284"/>
                <a:gd name="T17" fmla="*/ 60 h 456"/>
                <a:gd name="T18" fmla="*/ 142 w 284"/>
                <a:gd name="T19" fmla="*/ 58 h 456"/>
                <a:gd name="T20" fmla="*/ 174 w 284"/>
                <a:gd name="T21" fmla="*/ 64 h 456"/>
                <a:gd name="T22" fmla="*/ 202 w 284"/>
                <a:gd name="T23" fmla="*/ 82 h 456"/>
                <a:gd name="T24" fmla="*/ 220 w 284"/>
                <a:gd name="T25" fmla="*/ 110 h 456"/>
                <a:gd name="T26" fmla="*/ 228 w 284"/>
                <a:gd name="T27" fmla="*/ 142 h 456"/>
                <a:gd name="T28" fmla="*/ 226 w 284"/>
                <a:gd name="T29" fmla="*/ 160 h 456"/>
                <a:gd name="T30" fmla="*/ 212 w 284"/>
                <a:gd name="T31" fmla="*/ 190 h 456"/>
                <a:gd name="T32" fmla="*/ 190 w 284"/>
                <a:gd name="T33" fmla="*/ 214 h 456"/>
                <a:gd name="T34" fmla="*/ 158 w 284"/>
                <a:gd name="T35" fmla="*/ 226 h 456"/>
                <a:gd name="T36" fmla="*/ 142 w 284"/>
                <a:gd name="T37" fmla="*/ 228 h 456"/>
                <a:gd name="T38" fmla="*/ 142 w 284"/>
                <a:gd name="T39" fmla="*/ 0 h 456"/>
                <a:gd name="T40" fmla="*/ 112 w 284"/>
                <a:gd name="T41" fmla="*/ 4 h 456"/>
                <a:gd name="T42" fmla="*/ 86 w 284"/>
                <a:gd name="T43" fmla="*/ 12 h 456"/>
                <a:gd name="T44" fmla="*/ 62 w 284"/>
                <a:gd name="T45" fmla="*/ 24 h 456"/>
                <a:gd name="T46" fmla="*/ 40 w 284"/>
                <a:gd name="T47" fmla="*/ 42 h 456"/>
                <a:gd name="T48" fmla="*/ 24 w 284"/>
                <a:gd name="T49" fmla="*/ 64 h 456"/>
                <a:gd name="T50" fmla="*/ 10 w 284"/>
                <a:gd name="T51" fmla="*/ 88 h 456"/>
                <a:gd name="T52" fmla="*/ 2 w 284"/>
                <a:gd name="T53" fmla="*/ 114 h 456"/>
                <a:gd name="T54" fmla="*/ 0 w 284"/>
                <a:gd name="T55" fmla="*/ 142 h 456"/>
                <a:gd name="T56" fmla="*/ 0 w 284"/>
                <a:gd name="T57" fmla="*/ 160 h 456"/>
                <a:gd name="T58" fmla="*/ 12 w 284"/>
                <a:gd name="T59" fmla="*/ 202 h 456"/>
                <a:gd name="T60" fmla="*/ 44 w 284"/>
                <a:gd name="T61" fmla="*/ 276 h 456"/>
                <a:gd name="T62" fmla="*/ 96 w 284"/>
                <a:gd name="T63" fmla="*/ 378 h 456"/>
                <a:gd name="T64" fmla="*/ 142 w 284"/>
                <a:gd name="T65" fmla="*/ 456 h 456"/>
                <a:gd name="T66" fmla="*/ 164 w 284"/>
                <a:gd name="T67" fmla="*/ 418 h 456"/>
                <a:gd name="T68" fmla="*/ 212 w 284"/>
                <a:gd name="T69" fmla="*/ 330 h 456"/>
                <a:gd name="T70" fmla="*/ 262 w 284"/>
                <a:gd name="T71" fmla="*/ 226 h 456"/>
                <a:gd name="T72" fmla="*/ 278 w 284"/>
                <a:gd name="T73" fmla="*/ 180 h 456"/>
                <a:gd name="T74" fmla="*/ 284 w 284"/>
                <a:gd name="T75" fmla="*/ 142 h 456"/>
                <a:gd name="T76" fmla="*/ 284 w 284"/>
                <a:gd name="T77" fmla="*/ 128 h 456"/>
                <a:gd name="T78" fmla="*/ 278 w 284"/>
                <a:gd name="T79" fmla="*/ 100 h 456"/>
                <a:gd name="T80" fmla="*/ 268 w 284"/>
                <a:gd name="T81" fmla="*/ 74 h 456"/>
                <a:gd name="T82" fmla="*/ 252 w 284"/>
                <a:gd name="T83" fmla="*/ 52 h 456"/>
                <a:gd name="T84" fmla="*/ 232 w 284"/>
                <a:gd name="T85" fmla="*/ 32 h 456"/>
                <a:gd name="T86" fmla="*/ 210 w 284"/>
                <a:gd name="T87" fmla="*/ 18 h 456"/>
                <a:gd name="T88" fmla="*/ 184 w 284"/>
                <a:gd name="T89" fmla="*/ 6 h 456"/>
                <a:gd name="T90" fmla="*/ 156 w 284"/>
                <a:gd name="T91" fmla="*/ 2 h 456"/>
                <a:gd name="T92" fmla="*/ 142 w 284"/>
                <a:gd name="T93" fmla="*/ 0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84" h="456">
                  <a:moveTo>
                    <a:pt x="142" y="228"/>
                  </a:moveTo>
                  <a:lnTo>
                    <a:pt x="142" y="228"/>
                  </a:lnTo>
                  <a:lnTo>
                    <a:pt x="124" y="226"/>
                  </a:lnTo>
                  <a:lnTo>
                    <a:pt x="108" y="222"/>
                  </a:lnTo>
                  <a:lnTo>
                    <a:pt x="94" y="214"/>
                  </a:lnTo>
                  <a:lnTo>
                    <a:pt x="82" y="204"/>
                  </a:lnTo>
                  <a:lnTo>
                    <a:pt x="70" y="190"/>
                  </a:lnTo>
                  <a:lnTo>
                    <a:pt x="62" y="176"/>
                  </a:lnTo>
                  <a:lnTo>
                    <a:pt x="58" y="160"/>
                  </a:lnTo>
                  <a:lnTo>
                    <a:pt x="56" y="142"/>
                  </a:lnTo>
                  <a:lnTo>
                    <a:pt x="56" y="142"/>
                  </a:lnTo>
                  <a:lnTo>
                    <a:pt x="58" y="126"/>
                  </a:lnTo>
                  <a:lnTo>
                    <a:pt x="62" y="110"/>
                  </a:lnTo>
                  <a:lnTo>
                    <a:pt x="70" y="96"/>
                  </a:lnTo>
                  <a:lnTo>
                    <a:pt x="82" y="82"/>
                  </a:lnTo>
                  <a:lnTo>
                    <a:pt x="94" y="72"/>
                  </a:lnTo>
                  <a:lnTo>
                    <a:pt x="108" y="64"/>
                  </a:lnTo>
                  <a:lnTo>
                    <a:pt x="124" y="60"/>
                  </a:lnTo>
                  <a:lnTo>
                    <a:pt x="142" y="58"/>
                  </a:lnTo>
                  <a:lnTo>
                    <a:pt x="142" y="58"/>
                  </a:lnTo>
                  <a:lnTo>
                    <a:pt x="158" y="60"/>
                  </a:lnTo>
                  <a:lnTo>
                    <a:pt x="174" y="64"/>
                  </a:lnTo>
                  <a:lnTo>
                    <a:pt x="190" y="72"/>
                  </a:lnTo>
                  <a:lnTo>
                    <a:pt x="202" y="82"/>
                  </a:lnTo>
                  <a:lnTo>
                    <a:pt x="212" y="96"/>
                  </a:lnTo>
                  <a:lnTo>
                    <a:pt x="220" y="110"/>
                  </a:lnTo>
                  <a:lnTo>
                    <a:pt x="226" y="126"/>
                  </a:lnTo>
                  <a:lnTo>
                    <a:pt x="228" y="142"/>
                  </a:lnTo>
                  <a:lnTo>
                    <a:pt x="228" y="142"/>
                  </a:lnTo>
                  <a:lnTo>
                    <a:pt x="226" y="160"/>
                  </a:lnTo>
                  <a:lnTo>
                    <a:pt x="220" y="176"/>
                  </a:lnTo>
                  <a:lnTo>
                    <a:pt x="212" y="190"/>
                  </a:lnTo>
                  <a:lnTo>
                    <a:pt x="202" y="204"/>
                  </a:lnTo>
                  <a:lnTo>
                    <a:pt x="190" y="214"/>
                  </a:lnTo>
                  <a:lnTo>
                    <a:pt x="174" y="222"/>
                  </a:lnTo>
                  <a:lnTo>
                    <a:pt x="158" y="226"/>
                  </a:lnTo>
                  <a:lnTo>
                    <a:pt x="142" y="228"/>
                  </a:lnTo>
                  <a:lnTo>
                    <a:pt x="142" y="228"/>
                  </a:lnTo>
                  <a:close/>
                  <a:moveTo>
                    <a:pt x="142" y="0"/>
                  </a:moveTo>
                  <a:lnTo>
                    <a:pt x="142" y="0"/>
                  </a:lnTo>
                  <a:lnTo>
                    <a:pt x="128" y="2"/>
                  </a:lnTo>
                  <a:lnTo>
                    <a:pt x="112" y="4"/>
                  </a:lnTo>
                  <a:lnTo>
                    <a:pt x="100" y="6"/>
                  </a:lnTo>
                  <a:lnTo>
                    <a:pt x="86" y="12"/>
                  </a:lnTo>
                  <a:lnTo>
                    <a:pt x="74" y="18"/>
                  </a:lnTo>
                  <a:lnTo>
                    <a:pt x="62" y="24"/>
                  </a:lnTo>
                  <a:lnTo>
                    <a:pt x="50" y="32"/>
                  </a:lnTo>
                  <a:lnTo>
                    <a:pt x="40" y="42"/>
                  </a:lnTo>
                  <a:lnTo>
                    <a:pt x="32" y="52"/>
                  </a:lnTo>
                  <a:lnTo>
                    <a:pt x="24" y="64"/>
                  </a:lnTo>
                  <a:lnTo>
                    <a:pt x="16" y="74"/>
                  </a:lnTo>
                  <a:lnTo>
                    <a:pt x="10" y="88"/>
                  </a:lnTo>
                  <a:lnTo>
                    <a:pt x="6" y="100"/>
                  </a:lnTo>
                  <a:lnTo>
                    <a:pt x="2" y="114"/>
                  </a:lnTo>
                  <a:lnTo>
                    <a:pt x="0" y="128"/>
                  </a:lnTo>
                  <a:lnTo>
                    <a:pt x="0" y="142"/>
                  </a:lnTo>
                  <a:lnTo>
                    <a:pt x="0" y="142"/>
                  </a:lnTo>
                  <a:lnTo>
                    <a:pt x="0" y="160"/>
                  </a:lnTo>
                  <a:lnTo>
                    <a:pt x="6" y="180"/>
                  </a:lnTo>
                  <a:lnTo>
                    <a:pt x="12" y="202"/>
                  </a:lnTo>
                  <a:lnTo>
                    <a:pt x="22" y="226"/>
                  </a:lnTo>
                  <a:lnTo>
                    <a:pt x="44" y="276"/>
                  </a:lnTo>
                  <a:lnTo>
                    <a:pt x="70" y="330"/>
                  </a:lnTo>
                  <a:lnTo>
                    <a:pt x="96" y="378"/>
                  </a:lnTo>
                  <a:lnTo>
                    <a:pt x="120" y="418"/>
                  </a:lnTo>
                  <a:lnTo>
                    <a:pt x="142" y="456"/>
                  </a:lnTo>
                  <a:lnTo>
                    <a:pt x="142" y="456"/>
                  </a:lnTo>
                  <a:lnTo>
                    <a:pt x="164" y="418"/>
                  </a:lnTo>
                  <a:lnTo>
                    <a:pt x="186" y="378"/>
                  </a:lnTo>
                  <a:lnTo>
                    <a:pt x="212" y="330"/>
                  </a:lnTo>
                  <a:lnTo>
                    <a:pt x="240" y="276"/>
                  </a:lnTo>
                  <a:lnTo>
                    <a:pt x="262" y="226"/>
                  </a:lnTo>
                  <a:lnTo>
                    <a:pt x="272" y="202"/>
                  </a:lnTo>
                  <a:lnTo>
                    <a:pt x="278" y="180"/>
                  </a:lnTo>
                  <a:lnTo>
                    <a:pt x="282" y="160"/>
                  </a:lnTo>
                  <a:lnTo>
                    <a:pt x="284" y="142"/>
                  </a:lnTo>
                  <a:lnTo>
                    <a:pt x="284" y="142"/>
                  </a:lnTo>
                  <a:lnTo>
                    <a:pt x="284" y="128"/>
                  </a:lnTo>
                  <a:lnTo>
                    <a:pt x="282" y="114"/>
                  </a:lnTo>
                  <a:lnTo>
                    <a:pt x="278" y="100"/>
                  </a:lnTo>
                  <a:lnTo>
                    <a:pt x="274" y="88"/>
                  </a:lnTo>
                  <a:lnTo>
                    <a:pt x="268" y="74"/>
                  </a:lnTo>
                  <a:lnTo>
                    <a:pt x="260" y="64"/>
                  </a:lnTo>
                  <a:lnTo>
                    <a:pt x="252" y="52"/>
                  </a:lnTo>
                  <a:lnTo>
                    <a:pt x="242" y="42"/>
                  </a:lnTo>
                  <a:lnTo>
                    <a:pt x="232" y="32"/>
                  </a:lnTo>
                  <a:lnTo>
                    <a:pt x="222" y="24"/>
                  </a:lnTo>
                  <a:lnTo>
                    <a:pt x="210" y="18"/>
                  </a:lnTo>
                  <a:lnTo>
                    <a:pt x="198" y="12"/>
                  </a:lnTo>
                  <a:lnTo>
                    <a:pt x="184" y="6"/>
                  </a:lnTo>
                  <a:lnTo>
                    <a:pt x="170" y="4"/>
                  </a:lnTo>
                  <a:lnTo>
                    <a:pt x="156" y="2"/>
                  </a:lnTo>
                  <a:lnTo>
                    <a:pt x="142" y="0"/>
                  </a:lnTo>
                  <a:lnTo>
                    <a:pt x="142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endParaRPr>
            </a:p>
          </p:txBody>
        </p:sp>
      </p:grpSp>
      <p:grpSp>
        <p:nvGrpSpPr>
          <p:cNvPr id="79" name="그룹 78"/>
          <p:cNvGrpSpPr/>
          <p:nvPr userDrawn="1"/>
        </p:nvGrpSpPr>
        <p:grpSpPr>
          <a:xfrm>
            <a:off x="6529317" y="6021288"/>
            <a:ext cx="467980" cy="350986"/>
            <a:chOff x="7112185" y="2781812"/>
            <a:chExt cx="539154" cy="539154"/>
          </a:xfrm>
        </p:grpSpPr>
        <p:sp>
          <p:nvSpPr>
            <p:cNvPr id="80" name="Freeform 8"/>
            <p:cNvSpPr>
              <a:spLocks/>
            </p:cNvSpPr>
            <p:nvPr userDrawn="1"/>
          </p:nvSpPr>
          <p:spPr bwMode="auto">
            <a:xfrm>
              <a:off x="7112185" y="2781812"/>
              <a:ext cx="539154" cy="539154"/>
            </a:xfrm>
            <a:custGeom>
              <a:avLst/>
              <a:gdLst>
                <a:gd name="T0" fmla="*/ 442 w 442"/>
                <a:gd name="T1" fmla="*/ 220 h 442"/>
                <a:gd name="T2" fmla="*/ 431 w 442"/>
                <a:gd name="T3" fmla="*/ 203 h 442"/>
                <a:gd name="T4" fmla="*/ 436 w 442"/>
                <a:gd name="T5" fmla="*/ 177 h 442"/>
                <a:gd name="T6" fmla="*/ 429 w 442"/>
                <a:gd name="T7" fmla="*/ 157 h 442"/>
                <a:gd name="T8" fmla="*/ 417 w 442"/>
                <a:gd name="T9" fmla="*/ 133 h 442"/>
                <a:gd name="T10" fmla="*/ 413 w 442"/>
                <a:gd name="T11" fmla="*/ 111 h 442"/>
                <a:gd name="T12" fmla="*/ 394 w 442"/>
                <a:gd name="T13" fmla="*/ 100 h 442"/>
                <a:gd name="T14" fmla="*/ 386 w 442"/>
                <a:gd name="T15" fmla="*/ 75 h 442"/>
                <a:gd name="T16" fmla="*/ 369 w 442"/>
                <a:gd name="T17" fmla="*/ 61 h 442"/>
                <a:gd name="T18" fmla="*/ 348 w 442"/>
                <a:gd name="T19" fmla="*/ 47 h 442"/>
                <a:gd name="T20" fmla="*/ 331 w 442"/>
                <a:gd name="T21" fmla="*/ 29 h 442"/>
                <a:gd name="T22" fmla="*/ 310 w 442"/>
                <a:gd name="T23" fmla="*/ 29 h 442"/>
                <a:gd name="T24" fmla="*/ 291 w 442"/>
                <a:gd name="T25" fmla="*/ 12 h 442"/>
                <a:gd name="T26" fmla="*/ 270 w 442"/>
                <a:gd name="T27" fmla="*/ 8 h 442"/>
                <a:gd name="T28" fmla="*/ 244 w 442"/>
                <a:gd name="T29" fmla="*/ 7 h 442"/>
                <a:gd name="T30" fmla="*/ 222 w 442"/>
                <a:gd name="T31" fmla="*/ 0 h 442"/>
                <a:gd name="T32" fmla="*/ 203 w 442"/>
                <a:gd name="T33" fmla="*/ 11 h 442"/>
                <a:gd name="T34" fmla="*/ 177 w 442"/>
                <a:gd name="T35" fmla="*/ 6 h 442"/>
                <a:gd name="T36" fmla="*/ 157 w 442"/>
                <a:gd name="T37" fmla="*/ 13 h 442"/>
                <a:gd name="T38" fmla="*/ 133 w 442"/>
                <a:gd name="T39" fmla="*/ 25 h 442"/>
                <a:gd name="T40" fmla="*/ 111 w 442"/>
                <a:gd name="T41" fmla="*/ 29 h 442"/>
                <a:gd name="T42" fmla="*/ 100 w 442"/>
                <a:gd name="T43" fmla="*/ 48 h 442"/>
                <a:gd name="T44" fmla="*/ 76 w 442"/>
                <a:gd name="T45" fmla="*/ 57 h 442"/>
                <a:gd name="T46" fmla="*/ 61 w 442"/>
                <a:gd name="T47" fmla="*/ 73 h 442"/>
                <a:gd name="T48" fmla="*/ 47 w 442"/>
                <a:gd name="T49" fmla="*/ 94 h 442"/>
                <a:gd name="T50" fmla="*/ 30 w 442"/>
                <a:gd name="T51" fmla="*/ 111 h 442"/>
                <a:gd name="T52" fmla="*/ 31 w 442"/>
                <a:gd name="T53" fmla="*/ 132 h 442"/>
                <a:gd name="T54" fmla="*/ 13 w 442"/>
                <a:gd name="T55" fmla="*/ 151 h 442"/>
                <a:gd name="T56" fmla="*/ 8 w 442"/>
                <a:gd name="T57" fmla="*/ 172 h 442"/>
                <a:gd name="T58" fmla="*/ 7 w 442"/>
                <a:gd name="T59" fmla="*/ 198 h 442"/>
                <a:gd name="T60" fmla="*/ 0 w 442"/>
                <a:gd name="T61" fmla="*/ 220 h 442"/>
                <a:gd name="T62" fmla="*/ 11 w 442"/>
                <a:gd name="T63" fmla="*/ 239 h 442"/>
                <a:gd name="T64" fmla="*/ 6 w 442"/>
                <a:gd name="T65" fmla="*/ 265 h 442"/>
                <a:gd name="T66" fmla="*/ 13 w 442"/>
                <a:gd name="T67" fmla="*/ 285 h 442"/>
                <a:gd name="T68" fmla="*/ 25 w 442"/>
                <a:gd name="T69" fmla="*/ 309 h 442"/>
                <a:gd name="T70" fmla="*/ 30 w 442"/>
                <a:gd name="T71" fmla="*/ 331 h 442"/>
                <a:gd name="T72" fmla="*/ 48 w 442"/>
                <a:gd name="T73" fmla="*/ 342 h 442"/>
                <a:gd name="T74" fmla="*/ 57 w 442"/>
                <a:gd name="T75" fmla="*/ 367 h 442"/>
                <a:gd name="T76" fmla="*/ 73 w 442"/>
                <a:gd name="T77" fmla="*/ 381 h 442"/>
                <a:gd name="T78" fmla="*/ 94 w 442"/>
                <a:gd name="T79" fmla="*/ 395 h 442"/>
                <a:gd name="T80" fmla="*/ 111 w 442"/>
                <a:gd name="T81" fmla="*/ 413 h 442"/>
                <a:gd name="T82" fmla="*/ 132 w 442"/>
                <a:gd name="T83" fmla="*/ 411 h 442"/>
                <a:gd name="T84" fmla="*/ 151 w 442"/>
                <a:gd name="T85" fmla="*/ 429 h 442"/>
                <a:gd name="T86" fmla="*/ 172 w 442"/>
                <a:gd name="T87" fmla="*/ 434 h 442"/>
                <a:gd name="T88" fmla="*/ 199 w 442"/>
                <a:gd name="T89" fmla="*/ 435 h 442"/>
                <a:gd name="T90" fmla="*/ 222 w 442"/>
                <a:gd name="T91" fmla="*/ 442 h 442"/>
                <a:gd name="T92" fmla="*/ 239 w 442"/>
                <a:gd name="T93" fmla="*/ 431 h 442"/>
                <a:gd name="T94" fmla="*/ 265 w 442"/>
                <a:gd name="T95" fmla="*/ 436 h 442"/>
                <a:gd name="T96" fmla="*/ 285 w 442"/>
                <a:gd name="T97" fmla="*/ 429 h 442"/>
                <a:gd name="T98" fmla="*/ 309 w 442"/>
                <a:gd name="T99" fmla="*/ 417 h 442"/>
                <a:gd name="T100" fmla="*/ 331 w 442"/>
                <a:gd name="T101" fmla="*/ 413 h 442"/>
                <a:gd name="T102" fmla="*/ 342 w 442"/>
                <a:gd name="T103" fmla="*/ 394 h 442"/>
                <a:gd name="T104" fmla="*/ 367 w 442"/>
                <a:gd name="T105" fmla="*/ 385 h 442"/>
                <a:gd name="T106" fmla="*/ 381 w 442"/>
                <a:gd name="T107" fmla="*/ 369 h 442"/>
                <a:gd name="T108" fmla="*/ 395 w 442"/>
                <a:gd name="T109" fmla="*/ 348 h 442"/>
                <a:gd name="T110" fmla="*/ 413 w 442"/>
                <a:gd name="T111" fmla="*/ 331 h 442"/>
                <a:gd name="T112" fmla="*/ 413 w 442"/>
                <a:gd name="T113" fmla="*/ 310 h 442"/>
                <a:gd name="T114" fmla="*/ 430 w 442"/>
                <a:gd name="T115" fmla="*/ 291 h 442"/>
                <a:gd name="T116" fmla="*/ 434 w 442"/>
                <a:gd name="T117" fmla="*/ 269 h 442"/>
                <a:gd name="T118" fmla="*/ 435 w 442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2" h="442">
                  <a:moveTo>
                    <a:pt x="431" y="239"/>
                  </a:moveTo>
                  <a:lnTo>
                    <a:pt x="431" y="239"/>
                  </a:lnTo>
                  <a:lnTo>
                    <a:pt x="435" y="236"/>
                  </a:lnTo>
                  <a:lnTo>
                    <a:pt x="439" y="232"/>
                  </a:lnTo>
                  <a:lnTo>
                    <a:pt x="441" y="226"/>
                  </a:lnTo>
                  <a:lnTo>
                    <a:pt x="442" y="220"/>
                  </a:lnTo>
                  <a:lnTo>
                    <a:pt x="442" y="220"/>
                  </a:lnTo>
                  <a:lnTo>
                    <a:pt x="441" y="216"/>
                  </a:lnTo>
                  <a:lnTo>
                    <a:pt x="439" y="210"/>
                  </a:lnTo>
                  <a:lnTo>
                    <a:pt x="435" y="206"/>
                  </a:lnTo>
                  <a:lnTo>
                    <a:pt x="431" y="203"/>
                  </a:lnTo>
                  <a:lnTo>
                    <a:pt x="431" y="203"/>
                  </a:lnTo>
                  <a:lnTo>
                    <a:pt x="435" y="198"/>
                  </a:lnTo>
                  <a:lnTo>
                    <a:pt x="437" y="193"/>
                  </a:lnTo>
                  <a:lnTo>
                    <a:pt x="439" y="189"/>
                  </a:lnTo>
                  <a:lnTo>
                    <a:pt x="439" y="183"/>
                  </a:lnTo>
                  <a:lnTo>
                    <a:pt x="439" y="183"/>
                  </a:lnTo>
                  <a:lnTo>
                    <a:pt x="436" y="177"/>
                  </a:lnTo>
                  <a:lnTo>
                    <a:pt x="434" y="172"/>
                  </a:lnTo>
                  <a:lnTo>
                    <a:pt x="429" y="169"/>
                  </a:lnTo>
                  <a:lnTo>
                    <a:pt x="424" y="166"/>
                  </a:lnTo>
                  <a:lnTo>
                    <a:pt x="424" y="166"/>
                  </a:lnTo>
                  <a:lnTo>
                    <a:pt x="428" y="161"/>
                  </a:lnTo>
                  <a:lnTo>
                    <a:pt x="429" y="157"/>
                  </a:lnTo>
                  <a:lnTo>
                    <a:pt x="430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6" y="140"/>
                  </a:lnTo>
                  <a:lnTo>
                    <a:pt x="422" y="137"/>
                  </a:lnTo>
                  <a:lnTo>
                    <a:pt x="417" y="133"/>
                  </a:lnTo>
                  <a:lnTo>
                    <a:pt x="413" y="132"/>
                  </a:lnTo>
                  <a:lnTo>
                    <a:pt x="413" y="132"/>
                  </a:lnTo>
                  <a:lnTo>
                    <a:pt x="414" y="127"/>
                  </a:lnTo>
                  <a:lnTo>
                    <a:pt x="415" y="121"/>
                  </a:lnTo>
                  <a:lnTo>
                    <a:pt x="415" y="116"/>
                  </a:lnTo>
                  <a:lnTo>
                    <a:pt x="413" y="111"/>
                  </a:lnTo>
                  <a:lnTo>
                    <a:pt x="413" y="111"/>
                  </a:lnTo>
                  <a:lnTo>
                    <a:pt x="409" y="106"/>
                  </a:lnTo>
                  <a:lnTo>
                    <a:pt x="404" y="103"/>
                  </a:lnTo>
                  <a:lnTo>
                    <a:pt x="400" y="100"/>
                  </a:lnTo>
                  <a:lnTo>
                    <a:pt x="394" y="100"/>
                  </a:lnTo>
                  <a:lnTo>
                    <a:pt x="394" y="100"/>
                  </a:lnTo>
                  <a:lnTo>
                    <a:pt x="395" y="94"/>
                  </a:lnTo>
                  <a:lnTo>
                    <a:pt x="395" y="90"/>
                  </a:lnTo>
                  <a:lnTo>
                    <a:pt x="394" y="84"/>
                  </a:lnTo>
                  <a:lnTo>
                    <a:pt x="390" y="79"/>
                  </a:lnTo>
                  <a:lnTo>
                    <a:pt x="390" y="79"/>
                  </a:lnTo>
                  <a:lnTo>
                    <a:pt x="386" y="75"/>
                  </a:lnTo>
                  <a:lnTo>
                    <a:pt x="381" y="73"/>
                  </a:lnTo>
                  <a:lnTo>
                    <a:pt x="376" y="72"/>
                  </a:lnTo>
                  <a:lnTo>
                    <a:pt x="370" y="72"/>
                  </a:lnTo>
                  <a:lnTo>
                    <a:pt x="370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7" y="57"/>
                  </a:lnTo>
                  <a:lnTo>
                    <a:pt x="363" y="52"/>
                  </a:lnTo>
                  <a:lnTo>
                    <a:pt x="363" y="52"/>
                  </a:lnTo>
                  <a:lnTo>
                    <a:pt x="358" y="48"/>
                  </a:lnTo>
                  <a:lnTo>
                    <a:pt x="353" y="47"/>
                  </a:lnTo>
                  <a:lnTo>
                    <a:pt x="348" y="47"/>
                  </a:lnTo>
                  <a:lnTo>
                    <a:pt x="342" y="48"/>
                  </a:lnTo>
                  <a:lnTo>
                    <a:pt x="342" y="48"/>
                  </a:lnTo>
                  <a:lnTo>
                    <a:pt x="342" y="42"/>
                  </a:lnTo>
                  <a:lnTo>
                    <a:pt x="340" y="38"/>
                  </a:lnTo>
                  <a:lnTo>
                    <a:pt x="336" y="33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27" y="27"/>
                  </a:lnTo>
                  <a:lnTo>
                    <a:pt x="321" y="27"/>
                  </a:lnTo>
                  <a:lnTo>
                    <a:pt x="315" y="28"/>
                  </a:lnTo>
                  <a:lnTo>
                    <a:pt x="310" y="29"/>
                  </a:lnTo>
                  <a:lnTo>
                    <a:pt x="310" y="29"/>
                  </a:lnTo>
                  <a:lnTo>
                    <a:pt x="309" y="25"/>
                  </a:lnTo>
                  <a:lnTo>
                    <a:pt x="305" y="20"/>
                  </a:lnTo>
                  <a:lnTo>
                    <a:pt x="302" y="17"/>
                  </a:lnTo>
                  <a:lnTo>
                    <a:pt x="297" y="14"/>
                  </a:lnTo>
                  <a:lnTo>
                    <a:pt x="297" y="14"/>
                  </a:lnTo>
                  <a:lnTo>
                    <a:pt x="291" y="12"/>
                  </a:lnTo>
                  <a:lnTo>
                    <a:pt x="285" y="13"/>
                  </a:lnTo>
                  <a:lnTo>
                    <a:pt x="281" y="14"/>
                  </a:lnTo>
                  <a:lnTo>
                    <a:pt x="276" y="18"/>
                  </a:lnTo>
                  <a:lnTo>
                    <a:pt x="276" y="18"/>
                  </a:lnTo>
                  <a:lnTo>
                    <a:pt x="274" y="13"/>
                  </a:lnTo>
                  <a:lnTo>
                    <a:pt x="270" y="8"/>
                  </a:lnTo>
                  <a:lnTo>
                    <a:pt x="265" y="6"/>
                  </a:lnTo>
                  <a:lnTo>
                    <a:pt x="259" y="4"/>
                  </a:lnTo>
                  <a:lnTo>
                    <a:pt x="259" y="4"/>
                  </a:lnTo>
                  <a:lnTo>
                    <a:pt x="254" y="4"/>
                  </a:lnTo>
                  <a:lnTo>
                    <a:pt x="249" y="5"/>
                  </a:lnTo>
                  <a:lnTo>
                    <a:pt x="244" y="7"/>
                  </a:lnTo>
                  <a:lnTo>
                    <a:pt x="239" y="11"/>
                  </a:lnTo>
                  <a:lnTo>
                    <a:pt x="239" y="11"/>
                  </a:lnTo>
                  <a:lnTo>
                    <a:pt x="236" y="7"/>
                  </a:lnTo>
                  <a:lnTo>
                    <a:pt x="232" y="4"/>
                  </a:lnTo>
                  <a:lnTo>
                    <a:pt x="226" y="1"/>
                  </a:lnTo>
                  <a:lnTo>
                    <a:pt x="222" y="0"/>
                  </a:lnTo>
                  <a:lnTo>
                    <a:pt x="222" y="0"/>
                  </a:lnTo>
                  <a:lnTo>
                    <a:pt x="216" y="1"/>
                  </a:lnTo>
                  <a:lnTo>
                    <a:pt x="210" y="4"/>
                  </a:lnTo>
                  <a:lnTo>
                    <a:pt x="206" y="7"/>
                  </a:lnTo>
                  <a:lnTo>
                    <a:pt x="203" y="11"/>
                  </a:lnTo>
                  <a:lnTo>
                    <a:pt x="203" y="11"/>
                  </a:lnTo>
                  <a:lnTo>
                    <a:pt x="199" y="7"/>
                  </a:lnTo>
                  <a:lnTo>
                    <a:pt x="193" y="5"/>
                  </a:lnTo>
                  <a:lnTo>
                    <a:pt x="189" y="4"/>
                  </a:lnTo>
                  <a:lnTo>
                    <a:pt x="183" y="4"/>
                  </a:lnTo>
                  <a:lnTo>
                    <a:pt x="183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2" y="14"/>
                  </a:lnTo>
                  <a:lnTo>
                    <a:pt x="157" y="13"/>
                  </a:lnTo>
                  <a:lnTo>
                    <a:pt x="151" y="12"/>
                  </a:lnTo>
                  <a:lnTo>
                    <a:pt x="146" y="14"/>
                  </a:lnTo>
                  <a:lnTo>
                    <a:pt x="146" y="14"/>
                  </a:lnTo>
                  <a:lnTo>
                    <a:pt x="140" y="17"/>
                  </a:lnTo>
                  <a:lnTo>
                    <a:pt x="137" y="20"/>
                  </a:lnTo>
                  <a:lnTo>
                    <a:pt x="133" y="25"/>
                  </a:lnTo>
                  <a:lnTo>
                    <a:pt x="132" y="29"/>
                  </a:lnTo>
                  <a:lnTo>
                    <a:pt x="132" y="29"/>
                  </a:lnTo>
                  <a:lnTo>
                    <a:pt x="127" y="28"/>
                  </a:lnTo>
                  <a:lnTo>
                    <a:pt x="122" y="27"/>
                  </a:lnTo>
                  <a:lnTo>
                    <a:pt x="116" y="27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06" y="33"/>
                  </a:lnTo>
                  <a:lnTo>
                    <a:pt x="103" y="38"/>
                  </a:lnTo>
                  <a:lnTo>
                    <a:pt x="101" y="42"/>
                  </a:lnTo>
                  <a:lnTo>
                    <a:pt x="100" y="48"/>
                  </a:lnTo>
                  <a:lnTo>
                    <a:pt x="100" y="48"/>
                  </a:lnTo>
                  <a:lnTo>
                    <a:pt x="94" y="47"/>
                  </a:lnTo>
                  <a:lnTo>
                    <a:pt x="90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6" y="57"/>
                  </a:lnTo>
                  <a:lnTo>
                    <a:pt x="73" y="61"/>
                  </a:lnTo>
                  <a:lnTo>
                    <a:pt x="72" y="66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66" y="72"/>
                  </a:lnTo>
                  <a:lnTo>
                    <a:pt x="61" y="73"/>
                  </a:lnTo>
                  <a:lnTo>
                    <a:pt x="57" y="75"/>
                  </a:lnTo>
                  <a:lnTo>
                    <a:pt x="52" y="79"/>
                  </a:lnTo>
                  <a:lnTo>
                    <a:pt x="52" y="79"/>
                  </a:lnTo>
                  <a:lnTo>
                    <a:pt x="50" y="84"/>
                  </a:lnTo>
                  <a:lnTo>
                    <a:pt x="47" y="90"/>
                  </a:lnTo>
                  <a:lnTo>
                    <a:pt x="47" y="94"/>
                  </a:lnTo>
                  <a:lnTo>
                    <a:pt x="48" y="100"/>
                  </a:lnTo>
                  <a:lnTo>
                    <a:pt x="48" y="100"/>
                  </a:lnTo>
                  <a:lnTo>
                    <a:pt x="43" y="100"/>
                  </a:lnTo>
                  <a:lnTo>
                    <a:pt x="38" y="103"/>
                  </a:lnTo>
                  <a:lnTo>
                    <a:pt x="33" y="106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28" y="116"/>
                  </a:lnTo>
                  <a:lnTo>
                    <a:pt x="27" y="121"/>
                  </a:lnTo>
                  <a:lnTo>
                    <a:pt x="28" y="127"/>
                  </a:lnTo>
                  <a:lnTo>
                    <a:pt x="31" y="132"/>
                  </a:lnTo>
                  <a:lnTo>
                    <a:pt x="31" y="132"/>
                  </a:lnTo>
                  <a:lnTo>
                    <a:pt x="25" y="133"/>
                  </a:lnTo>
                  <a:lnTo>
                    <a:pt x="20" y="137"/>
                  </a:lnTo>
                  <a:lnTo>
                    <a:pt x="17" y="140"/>
                  </a:lnTo>
                  <a:lnTo>
                    <a:pt x="14" y="145"/>
                  </a:lnTo>
                  <a:lnTo>
                    <a:pt x="14" y="145"/>
                  </a:lnTo>
                  <a:lnTo>
                    <a:pt x="13" y="151"/>
                  </a:lnTo>
                  <a:lnTo>
                    <a:pt x="13" y="157"/>
                  </a:lnTo>
                  <a:lnTo>
                    <a:pt x="14" y="161"/>
                  </a:lnTo>
                  <a:lnTo>
                    <a:pt x="18" y="166"/>
                  </a:lnTo>
                  <a:lnTo>
                    <a:pt x="18" y="166"/>
                  </a:lnTo>
                  <a:lnTo>
                    <a:pt x="13" y="169"/>
                  </a:lnTo>
                  <a:lnTo>
                    <a:pt x="8" y="172"/>
                  </a:lnTo>
                  <a:lnTo>
                    <a:pt x="6" y="177"/>
                  </a:lnTo>
                  <a:lnTo>
                    <a:pt x="4" y="183"/>
                  </a:lnTo>
                  <a:lnTo>
                    <a:pt x="4" y="183"/>
                  </a:lnTo>
                  <a:lnTo>
                    <a:pt x="4" y="189"/>
                  </a:lnTo>
                  <a:lnTo>
                    <a:pt x="5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7" y="206"/>
                  </a:lnTo>
                  <a:lnTo>
                    <a:pt x="4" y="210"/>
                  </a:lnTo>
                  <a:lnTo>
                    <a:pt x="1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1" y="226"/>
                  </a:lnTo>
                  <a:lnTo>
                    <a:pt x="4" y="232"/>
                  </a:lnTo>
                  <a:lnTo>
                    <a:pt x="7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5" y="249"/>
                  </a:lnTo>
                  <a:lnTo>
                    <a:pt x="4" y="253"/>
                  </a:lnTo>
                  <a:lnTo>
                    <a:pt x="4" y="259"/>
                  </a:lnTo>
                  <a:lnTo>
                    <a:pt x="4" y="259"/>
                  </a:lnTo>
                  <a:lnTo>
                    <a:pt x="6" y="265"/>
                  </a:lnTo>
                  <a:lnTo>
                    <a:pt x="8" y="270"/>
                  </a:lnTo>
                  <a:lnTo>
                    <a:pt x="13" y="273"/>
                  </a:lnTo>
                  <a:lnTo>
                    <a:pt x="18" y="276"/>
                  </a:lnTo>
                  <a:lnTo>
                    <a:pt x="18" y="276"/>
                  </a:lnTo>
                  <a:lnTo>
                    <a:pt x="14" y="281"/>
                  </a:lnTo>
                  <a:lnTo>
                    <a:pt x="13" y="285"/>
                  </a:lnTo>
                  <a:lnTo>
                    <a:pt x="13" y="291"/>
                  </a:lnTo>
                  <a:lnTo>
                    <a:pt x="14" y="296"/>
                  </a:lnTo>
                  <a:lnTo>
                    <a:pt x="14" y="296"/>
                  </a:lnTo>
                  <a:lnTo>
                    <a:pt x="17" y="302"/>
                  </a:lnTo>
                  <a:lnTo>
                    <a:pt x="20" y="305"/>
                  </a:lnTo>
                  <a:lnTo>
                    <a:pt x="25" y="309"/>
                  </a:lnTo>
                  <a:lnTo>
                    <a:pt x="31" y="310"/>
                  </a:lnTo>
                  <a:lnTo>
                    <a:pt x="31" y="310"/>
                  </a:lnTo>
                  <a:lnTo>
                    <a:pt x="28" y="315"/>
                  </a:lnTo>
                  <a:lnTo>
                    <a:pt x="27" y="321"/>
                  </a:lnTo>
                  <a:lnTo>
                    <a:pt x="28" y="326"/>
                  </a:lnTo>
                  <a:lnTo>
                    <a:pt x="30" y="331"/>
                  </a:lnTo>
                  <a:lnTo>
                    <a:pt x="30" y="331"/>
                  </a:lnTo>
                  <a:lnTo>
                    <a:pt x="33" y="336"/>
                  </a:lnTo>
                  <a:lnTo>
                    <a:pt x="38" y="339"/>
                  </a:lnTo>
                  <a:lnTo>
                    <a:pt x="43" y="341"/>
                  </a:lnTo>
                  <a:lnTo>
                    <a:pt x="48" y="342"/>
                  </a:lnTo>
                  <a:lnTo>
                    <a:pt x="48" y="342"/>
                  </a:lnTo>
                  <a:lnTo>
                    <a:pt x="47" y="348"/>
                  </a:lnTo>
                  <a:lnTo>
                    <a:pt x="47" y="352"/>
                  </a:lnTo>
                  <a:lnTo>
                    <a:pt x="50" y="358"/>
                  </a:lnTo>
                  <a:lnTo>
                    <a:pt x="52" y="363"/>
                  </a:lnTo>
                  <a:lnTo>
                    <a:pt x="52" y="363"/>
                  </a:lnTo>
                  <a:lnTo>
                    <a:pt x="57" y="367"/>
                  </a:lnTo>
                  <a:lnTo>
                    <a:pt x="61" y="369"/>
                  </a:lnTo>
                  <a:lnTo>
                    <a:pt x="66" y="370"/>
                  </a:lnTo>
                  <a:lnTo>
                    <a:pt x="72" y="370"/>
                  </a:lnTo>
                  <a:lnTo>
                    <a:pt x="72" y="370"/>
                  </a:lnTo>
                  <a:lnTo>
                    <a:pt x="72" y="376"/>
                  </a:lnTo>
                  <a:lnTo>
                    <a:pt x="73" y="381"/>
                  </a:lnTo>
                  <a:lnTo>
                    <a:pt x="76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90" y="395"/>
                  </a:lnTo>
                  <a:lnTo>
                    <a:pt x="94" y="395"/>
                  </a:lnTo>
                  <a:lnTo>
                    <a:pt x="100" y="394"/>
                  </a:lnTo>
                  <a:lnTo>
                    <a:pt x="100" y="394"/>
                  </a:lnTo>
                  <a:lnTo>
                    <a:pt x="101" y="400"/>
                  </a:lnTo>
                  <a:lnTo>
                    <a:pt x="103" y="404"/>
                  </a:lnTo>
                  <a:lnTo>
                    <a:pt x="106" y="409"/>
                  </a:lnTo>
                  <a:lnTo>
                    <a:pt x="111" y="413"/>
                  </a:lnTo>
                  <a:lnTo>
                    <a:pt x="111" y="413"/>
                  </a:lnTo>
                  <a:lnTo>
                    <a:pt x="116" y="414"/>
                  </a:lnTo>
                  <a:lnTo>
                    <a:pt x="122" y="415"/>
                  </a:lnTo>
                  <a:lnTo>
                    <a:pt x="127" y="414"/>
                  </a:lnTo>
                  <a:lnTo>
                    <a:pt x="132" y="411"/>
                  </a:lnTo>
                  <a:lnTo>
                    <a:pt x="132" y="411"/>
                  </a:lnTo>
                  <a:lnTo>
                    <a:pt x="133" y="417"/>
                  </a:lnTo>
                  <a:lnTo>
                    <a:pt x="137" y="422"/>
                  </a:lnTo>
                  <a:lnTo>
                    <a:pt x="140" y="425"/>
                  </a:lnTo>
                  <a:lnTo>
                    <a:pt x="146" y="428"/>
                  </a:lnTo>
                  <a:lnTo>
                    <a:pt x="146" y="428"/>
                  </a:lnTo>
                  <a:lnTo>
                    <a:pt x="151" y="429"/>
                  </a:lnTo>
                  <a:lnTo>
                    <a:pt x="157" y="429"/>
                  </a:lnTo>
                  <a:lnTo>
                    <a:pt x="162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3" y="438"/>
                  </a:lnTo>
                  <a:lnTo>
                    <a:pt x="183" y="438"/>
                  </a:lnTo>
                  <a:lnTo>
                    <a:pt x="189" y="438"/>
                  </a:lnTo>
                  <a:lnTo>
                    <a:pt x="193" y="437"/>
                  </a:lnTo>
                  <a:lnTo>
                    <a:pt x="199" y="435"/>
                  </a:lnTo>
                  <a:lnTo>
                    <a:pt x="203" y="431"/>
                  </a:lnTo>
                  <a:lnTo>
                    <a:pt x="203" y="431"/>
                  </a:lnTo>
                  <a:lnTo>
                    <a:pt x="206" y="435"/>
                  </a:lnTo>
                  <a:lnTo>
                    <a:pt x="210" y="438"/>
                  </a:lnTo>
                  <a:lnTo>
                    <a:pt x="216" y="441"/>
                  </a:lnTo>
                  <a:lnTo>
                    <a:pt x="222" y="442"/>
                  </a:lnTo>
                  <a:lnTo>
                    <a:pt x="222" y="442"/>
                  </a:lnTo>
                  <a:lnTo>
                    <a:pt x="226" y="441"/>
                  </a:lnTo>
                  <a:lnTo>
                    <a:pt x="232" y="438"/>
                  </a:lnTo>
                  <a:lnTo>
                    <a:pt x="236" y="435"/>
                  </a:lnTo>
                  <a:lnTo>
                    <a:pt x="239" y="431"/>
                  </a:lnTo>
                  <a:lnTo>
                    <a:pt x="239" y="431"/>
                  </a:lnTo>
                  <a:lnTo>
                    <a:pt x="244" y="435"/>
                  </a:lnTo>
                  <a:lnTo>
                    <a:pt x="249" y="437"/>
                  </a:lnTo>
                  <a:lnTo>
                    <a:pt x="254" y="438"/>
                  </a:lnTo>
                  <a:lnTo>
                    <a:pt x="259" y="438"/>
                  </a:lnTo>
                  <a:lnTo>
                    <a:pt x="259" y="438"/>
                  </a:lnTo>
                  <a:lnTo>
                    <a:pt x="265" y="436"/>
                  </a:lnTo>
                  <a:lnTo>
                    <a:pt x="270" y="434"/>
                  </a:lnTo>
                  <a:lnTo>
                    <a:pt x="274" y="429"/>
                  </a:lnTo>
                  <a:lnTo>
                    <a:pt x="276" y="424"/>
                  </a:lnTo>
                  <a:lnTo>
                    <a:pt x="276" y="424"/>
                  </a:lnTo>
                  <a:lnTo>
                    <a:pt x="281" y="428"/>
                  </a:lnTo>
                  <a:lnTo>
                    <a:pt x="285" y="429"/>
                  </a:lnTo>
                  <a:lnTo>
                    <a:pt x="291" y="429"/>
                  </a:lnTo>
                  <a:lnTo>
                    <a:pt x="297" y="428"/>
                  </a:lnTo>
                  <a:lnTo>
                    <a:pt x="297" y="428"/>
                  </a:lnTo>
                  <a:lnTo>
                    <a:pt x="302" y="425"/>
                  </a:lnTo>
                  <a:lnTo>
                    <a:pt x="305" y="422"/>
                  </a:lnTo>
                  <a:lnTo>
                    <a:pt x="309" y="417"/>
                  </a:lnTo>
                  <a:lnTo>
                    <a:pt x="310" y="411"/>
                  </a:lnTo>
                  <a:lnTo>
                    <a:pt x="310" y="411"/>
                  </a:lnTo>
                  <a:lnTo>
                    <a:pt x="315" y="414"/>
                  </a:lnTo>
                  <a:lnTo>
                    <a:pt x="321" y="415"/>
                  </a:lnTo>
                  <a:lnTo>
                    <a:pt x="327" y="414"/>
                  </a:lnTo>
                  <a:lnTo>
                    <a:pt x="331" y="413"/>
                  </a:lnTo>
                  <a:lnTo>
                    <a:pt x="331" y="413"/>
                  </a:lnTo>
                  <a:lnTo>
                    <a:pt x="336" y="409"/>
                  </a:lnTo>
                  <a:lnTo>
                    <a:pt x="340" y="404"/>
                  </a:lnTo>
                  <a:lnTo>
                    <a:pt x="342" y="400"/>
                  </a:lnTo>
                  <a:lnTo>
                    <a:pt x="342" y="394"/>
                  </a:lnTo>
                  <a:lnTo>
                    <a:pt x="342" y="394"/>
                  </a:lnTo>
                  <a:lnTo>
                    <a:pt x="348" y="395"/>
                  </a:lnTo>
                  <a:lnTo>
                    <a:pt x="353" y="395"/>
                  </a:lnTo>
                  <a:lnTo>
                    <a:pt x="358" y="392"/>
                  </a:lnTo>
                  <a:lnTo>
                    <a:pt x="363" y="390"/>
                  </a:lnTo>
                  <a:lnTo>
                    <a:pt x="363" y="390"/>
                  </a:lnTo>
                  <a:lnTo>
                    <a:pt x="367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70" y="370"/>
                  </a:lnTo>
                  <a:lnTo>
                    <a:pt x="370" y="370"/>
                  </a:lnTo>
                  <a:lnTo>
                    <a:pt x="376" y="370"/>
                  </a:lnTo>
                  <a:lnTo>
                    <a:pt x="381" y="369"/>
                  </a:lnTo>
                  <a:lnTo>
                    <a:pt x="386" y="367"/>
                  </a:lnTo>
                  <a:lnTo>
                    <a:pt x="390" y="363"/>
                  </a:lnTo>
                  <a:lnTo>
                    <a:pt x="390" y="363"/>
                  </a:lnTo>
                  <a:lnTo>
                    <a:pt x="394" y="358"/>
                  </a:lnTo>
                  <a:lnTo>
                    <a:pt x="395" y="352"/>
                  </a:lnTo>
                  <a:lnTo>
                    <a:pt x="395" y="348"/>
                  </a:lnTo>
                  <a:lnTo>
                    <a:pt x="394" y="342"/>
                  </a:lnTo>
                  <a:lnTo>
                    <a:pt x="394" y="342"/>
                  </a:lnTo>
                  <a:lnTo>
                    <a:pt x="400" y="341"/>
                  </a:lnTo>
                  <a:lnTo>
                    <a:pt x="404" y="339"/>
                  </a:lnTo>
                  <a:lnTo>
                    <a:pt x="409" y="336"/>
                  </a:lnTo>
                  <a:lnTo>
                    <a:pt x="413" y="331"/>
                  </a:lnTo>
                  <a:lnTo>
                    <a:pt x="413" y="331"/>
                  </a:lnTo>
                  <a:lnTo>
                    <a:pt x="415" y="326"/>
                  </a:lnTo>
                  <a:lnTo>
                    <a:pt x="415" y="321"/>
                  </a:lnTo>
                  <a:lnTo>
                    <a:pt x="414" y="315"/>
                  </a:lnTo>
                  <a:lnTo>
                    <a:pt x="413" y="310"/>
                  </a:lnTo>
                  <a:lnTo>
                    <a:pt x="413" y="310"/>
                  </a:lnTo>
                  <a:lnTo>
                    <a:pt x="417" y="309"/>
                  </a:lnTo>
                  <a:lnTo>
                    <a:pt x="422" y="305"/>
                  </a:lnTo>
                  <a:lnTo>
                    <a:pt x="426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30" y="291"/>
                  </a:lnTo>
                  <a:lnTo>
                    <a:pt x="429" y="285"/>
                  </a:lnTo>
                  <a:lnTo>
                    <a:pt x="428" y="281"/>
                  </a:lnTo>
                  <a:lnTo>
                    <a:pt x="424" y="276"/>
                  </a:lnTo>
                  <a:lnTo>
                    <a:pt x="424" y="276"/>
                  </a:lnTo>
                  <a:lnTo>
                    <a:pt x="429" y="273"/>
                  </a:lnTo>
                  <a:lnTo>
                    <a:pt x="434" y="269"/>
                  </a:lnTo>
                  <a:lnTo>
                    <a:pt x="436" y="265"/>
                  </a:lnTo>
                  <a:lnTo>
                    <a:pt x="439" y="259"/>
                  </a:lnTo>
                  <a:lnTo>
                    <a:pt x="439" y="259"/>
                  </a:lnTo>
                  <a:lnTo>
                    <a:pt x="439" y="253"/>
                  </a:lnTo>
                  <a:lnTo>
                    <a:pt x="437" y="249"/>
                  </a:lnTo>
                  <a:lnTo>
                    <a:pt x="435" y="243"/>
                  </a:lnTo>
                  <a:lnTo>
                    <a:pt x="431" y="239"/>
                  </a:lnTo>
                  <a:lnTo>
                    <a:pt x="431" y="239"/>
                  </a:lnTo>
                  <a:close/>
                </a:path>
              </a:pathLst>
            </a:custGeom>
            <a:solidFill>
              <a:srgbClr val="6FB5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endParaRPr>
            </a:p>
          </p:txBody>
        </p:sp>
        <p:sp>
          <p:nvSpPr>
            <p:cNvPr id="81" name="Freeform 9"/>
            <p:cNvSpPr>
              <a:spLocks/>
            </p:cNvSpPr>
            <p:nvPr userDrawn="1"/>
          </p:nvSpPr>
          <p:spPr bwMode="auto">
            <a:xfrm>
              <a:off x="7147560" y="2815967"/>
              <a:ext cx="468405" cy="470845"/>
            </a:xfrm>
            <a:custGeom>
              <a:avLst/>
              <a:gdLst>
                <a:gd name="T0" fmla="*/ 386 w 386"/>
                <a:gd name="T1" fmla="*/ 192 h 386"/>
                <a:gd name="T2" fmla="*/ 382 w 386"/>
                <a:gd name="T3" fmla="*/ 231 h 386"/>
                <a:gd name="T4" fmla="*/ 370 w 386"/>
                <a:gd name="T5" fmla="*/ 268 h 386"/>
                <a:gd name="T6" fmla="*/ 353 w 386"/>
                <a:gd name="T7" fmla="*/ 301 h 386"/>
                <a:gd name="T8" fmla="*/ 329 w 386"/>
                <a:gd name="T9" fmla="*/ 329 h 386"/>
                <a:gd name="T10" fmla="*/ 301 w 386"/>
                <a:gd name="T11" fmla="*/ 353 h 386"/>
                <a:gd name="T12" fmla="*/ 268 w 386"/>
                <a:gd name="T13" fmla="*/ 370 h 386"/>
                <a:gd name="T14" fmla="*/ 233 w 386"/>
                <a:gd name="T15" fmla="*/ 382 h 386"/>
                <a:gd name="T16" fmla="*/ 194 w 386"/>
                <a:gd name="T17" fmla="*/ 386 h 386"/>
                <a:gd name="T18" fmla="*/ 174 w 386"/>
                <a:gd name="T19" fmla="*/ 385 h 386"/>
                <a:gd name="T20" fmla="*/ 136 w 386"/>
                <a:gd name="T21" fmla="*/ 377 h 386"/>
                <a:gd name="T22" fmla="*/ 102 w 386"/>
                <a:gd name="T23" fmla="*/ 362 h 386"/>
                <a:gd name="T24" fmla="*/ 71 w 386"/>
                <a:gd name="T25" fmla="*/ 342 h 386"/>
                <a:gd name="T26" fmla="*/ 44 w 386"/>
                <a:gd name="T27" fmla="*/ 315 h 386"/>
                <a:gd name="T28" fmla="*/ 24 w 386"/>
                <a:gd name="T29" fmla="*/ 284 h 386"/>
                <a:gd name="T30" fmla="*/ 9 w 386"/>
                <a:gd name="T31" fmla="*/ 250 h 386"/>
                <a:gd name="T32" fmla="*/ 2 w 386"/>
                <a:gd name="T33" fmla="*/ 212 h 386"/>
                <a:gd name="T34" fmla="*/ 0 w 386"/>
                <a:gd name="T35" fmla="*/ 192 h 386"/>
                <a:gd name="T36" fmla="*/ 4 w 386"/>
                <a:gd name="T37" fmla="*/ 154 h 386"/>
                <a:gd name="T38" fmla="*/ 16 w 386"/>
                <a:gd name="T39" fmla="*/ 118 h 386"/>
                <a:gd name="T40" fmla="*/ 33 w 386"/>
                <a:gd name="T41" fmla="*/ 85 h 386"/>
                <a:gd name="T42" fmla="*/ 57 w 386"/>
                <a:gd name="T43" fmla="*/ 57 h 386"/>
                <a:gd name="T44" fmla="*/ 85 w 386"/>
                <a:gd name="T45" fmla="*/ 33 h 386"/>
                <a:gd name="T46" fmla="*/ 118 w 386"/>
                <a:gd name="T47" fmla="*/ 16 h 386"/>
                <a:gd name="T48" fmla="*/ 155 w 386"/>
                <a:gd name="T49" fmla="*/ 4 h 386"/>
                <a:gd name="T50" fmla="*/ 194 w 386"/>
                <a:gd name="T51" fmla="*/ 0 h 386"/>
                <a:gd name="T52" fmla="*/ 213 w 386"/>
                <a:gd name="T53" fmla="*/ 1 h 386"/>
                <a:gd name="T54" fmla="*/ 250 w 386"/>
                <a:gd name="T55" fmla="*/ 9 h 386"/>
                <a:gd name="T56" fmla="*/ 286 w 386"/>
                <a:gd name="T57" fmla="*/ 24 h 386"/>
                <a:gd name="T58" fmla="*/ 316 w 386"/>
                <a:gd name="T59" fmla="*/ 44 h 386"/>
                <a:gd name="T60" fmla="*/ 342 w 386"/>
                <a:gd name="T61" fmla="*/ 70 h 386"/>
                <a:gd name="T62" fmla="*/ 362 w 386"/>
                <a:gd name="T63" fmla="*/ 100 h 386"/>
                <a:gd name="T64" fmla="*/ 378 w 386"/>
                <a:gd name="T65" fmla="*/ 136 h 386"/>
                <a:gd name="T66" fmla="*/ 385 w 386"/>
                <a:gd name="T67" fmla="*/ 174 h 386"/>
                <a:gd name="T68" fmla="*/ 386 w 386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6" h="386">
                  <a:moveTo>
                    <a:pt x="386" y="192"/>
                  </a:moveTo>
                  <a:lnTo>
                    <a:pt x="386" y="192"/>
                  </a:lnTo>
                  <a:lnTo>
                    <a:pt x="385" y="212"/>
                  </a:lnTo>
                  <a:lnTo>
                    <a:pt x="382" y="231"/>
                  </a:lnTo>
                  <a:lnTo>
                    <a:pt x="378" y="250"/>
                  </a:lnTo>
                  <a:lnTo>
                    <a:pt x="370" y="268"/>
                  </a:lnTo>
                  <a:lnTo>
                    <a:pt x="362" y="284"/>
                  </a:lnTo>
                  <a:lnTo>
                    <a:pt x="353" y="301"/>
                  </a:lnTo>
                  <a:lnTo>
                    <a:pt x="342" y="315"/>
                  </a:lnTo>
                  <a:lnTo>
                    <a:pt x="329" y="329"/>
                  </a:lnTo>
                  <a:lnTo>
                    <a:pt x="316" y="342"/>
                  </a:lnTo>
                  <a:lnTo>
                    <a:pt x="301" y="353"/>
                  </a:lnTo>
                  <a:lnTo>
                    <a:pt x="286" y="362"/>
                  </a:lnTo>
                  <a:lnTo>
                    <a:pt x="268" y="370"/>
                  </a:lnTo>
                  <a:lnTo>
                    <a:pt x="250" y="377"/>
                  </a:lnTo>
                  <a:lnTo>
                    <a:pt x="233" y="382"/>
                  </a:lnTo>
                  <a:lnTo>
                    <a:pt x="213" y="385"/>
                  </a:lnTo>
                  <a:lnTo>
                    <a:pt x="194" y="386"/>
                  </a:lnTo>
                  <a:lnTo>
                    <a:pt x="194" y="386"/>
                  </a:lnTo>
                  <a:lnTo>
                    <a:pt x="174" y="385"/>
                  </a:lnTo>
                  <a:lnTo>
                    <a:pt x="155" y="382"/>
                  </a:lnTo>
                  <a:lnTo>
                    <a:pt x="136" y="377"/>
                  </a:lnTo>
                  <a:lnTo>
                    <a:pt x="118" y="370"/>
                  </a:lnTo>
                  <a:lnTo>
                    <a:pt x="102" y="362"/>
                  </a:lnTo>
                  <a:lnTo>
                    <a:pt x="85" y="353"/>
                  </a:lnTo>
                  <a:lnTo>
                    <a:pt x="71" y="342"/>
                  </a:lnTo>
                  <a:lnTo>
                    <a:pt x="57" y="329"/>
                  </a:lnTo>
                  <a:lnTo>
                    <a:pt x="44" y="315"/>
                  </a:lnTo>
                  <a:lnTo>
                    <a:pt x="33" y="301"/>
                  </a:lnTo>
                  <a:lnTo>
                    <a:pt x="24" y="284"/>
                  </a:lnTo>
                  <a:lnTo>
                    <a:pt x="16" y="268"/>
                  </a:lnTo>
                  <a:lnTo>
                    <a:pt x="9" y="250"/>
                  </a:lnTo>
                  <a:lnTo>
                    <a:pt x="4" y="231"/>
                  </a:lnTo>
                  <a:lnTo>
                    <a:pt x="2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2" y="174"/>
                  </a:lnTo>
                  <a:lnTo>
                    <a:pt x="4" y="154"/>
                  </a:lnTo>
                  <a:lnTo>
                    <a:pt x="9" y="136"/>
                  </a:lnTo>
                  <a:lnTo>
                    <a:pt x="16" y="118"/>
                  </a:lnTo>
                  <a:lnTo>
                    <a:pt x="24" y="100"/>
                  </a:lnTo>
                  <a:lnTo>
                    <a:pt x="33" y="85"/>
                  </a:lnTo>
                  <a:lnTo>
                    <a:pt x="44" y="70"/>
                  </a:lnTo>
                  <a:lnTo>
                    <a:pt x="57" y="57"/>
                  </a:lnTo>
                  <a:lnTo>
                    <a:pt x="71" y="44"/>
                  </a:lnTo>
                  <a:lnTo>
                    <a:pt x="85" y="33"/>
                  </a:lnTo>
                  <a:lnTo>
                    <a:pt x="102" y="24"/>
                  </a:lnTo>
                  <a:lnTo>
                    <a:pt x="118" y="16"/>
                  </a:lnTo>
                  <a:lnTo>
                    <a:pt x="136" y="9"/>
                  </a:lnTo>
                  <a:lnTo>
                    <a:pt x="155" y="4"/>
                  </a:lnTo>
                  <a:lnTo>
                    <a:pt x="174" y="1"/>
                  </a:lnTo>
                  <a:lnTo>
                    <a:pt x="194" y="0"/>
                  </a:lnTo>
                  <a:lnTo>
                    <a:pt x="194" y="0"/>
                  </a:lnTo>
                  <a:lnTo>
                    <a:pt x="213" y="1"/>
                  </a:lnTo>
                  <a:lnTo>
                    <a:pt x="233" y="4"/>
                  </a:lnTo>
                  <a:lnTo>
                    <a:pt x="250" y="9"/>
                  </a:lnTo>
                  <a:lnTo>
                    <a:pt x="268" y="16"/>
                  </a:lnTo>
                  <a:lnTo>
                    <a:pt x="286" y="24"/>
                  </a:lnTo>
                  <a:lnTo>
                    <a:pt x="301" y="33"/>
                  </a:lnTo>
                  <a:lnTo>
                    <a:pt x="316" y="44"/>
                  </a:lnTo>
                  <a:lnTo>
                    <a:pt x="329" y="57"/>
                  </a:lnTo>
                  <a:lnTo>
                    <a:pt x="342" y="70"/>
                  </a:lnTo>
                  <a:lnTo>
                    <a:pt x="353" y="85"/>
                  </a:lnTo>
                  <a:lnTo>
                    <a:pt x="362" y="100"/>
                  </a:lnTo>
                  <a:lnTo>
                    <a:pt x="370" y="118"/>
                  </a:lnTo>
                  <a:lnTo>
                    <a:pt x="378" y="136"/>
                  </a:lnTo>
                  <a:lnTo>
                    <a:pt x="382" y="154"/>
                  </a:lnTo>
                  <a:lnTo>
                    <a:pt x="385" y="174"/>
                  </a:lnTo>
                  <a:lnTo>
                    <a:pt x="386" y="192"/>
                  </a:lnTo>
                  <a:lnTo>
                    <a:pt x="386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endParaRPr>
            </a:p>
          </p:txBody>
        </p:sp>
        <p:grpSp>
          <p:nvGrpSpPr>
            <p:cNvPr id="82" name="그룹 81"/>
            <p:cNvGrpSpPr/>
            <p:nvPr/>
          </p:nvGrpSpPr>
          <p:grpSpPr>
            <a:xfrm>
              <a:off x="7266008" y="2935635"/>
              <a:ext cx="231508" cy="231508"/>
              <a:chOff x="-1573213" y="3429000"/>
              <a:chExt cx="812800" cy="812800"/>
            </a:xfrm>
            <a:solidFill>
              <a:schemeClr val="bg1"/>
            </a:solidFill>
          </p:grpSpPr>
          <p:sp>
            <p:nvSpPr>
              <p:cNvPr id="83" name="Freeform 12"/>
              <p:cNvSpPr>
                <a:spLocks/>
              </p:cNvSpPr>
              <p:nvPr/>
            </p:nvSpPr>
            <p:spPr bwMode="auto">
              <a:xfrm>
                <a:off x="-1370013" y="3683000"/>
                <a:ext cx="609600" cy="558800"/>
              </a:xfrm>
              <a:custGeom>
                <a:avLst/>
                <a:gdLst>
                  <a:gd name="T0" fmla="*/ 320 w 384"/>
                  <a:gd name="T1" fmla="*/ 0 h 352"/>
                  <a:gd name="T2" fmla="*/ 320 w 384"/>
                  <a:gd name="T3" fmla="*/ 0 h 352"/>
                  <a:gd name="T4" fmla="*/ 288 w 384"/>
                  <a:gd name="T5" fmla="*/ 0 h 352"/>
                  <a:gd name="T6" fmla="*/ 288 w 384"/>
                  <a:gd name="T7" fmla="*/ 32 h 352"/>
                  <a:gd name="T8" fmla="*/ 288 w 384"/>
                  <a:gd name="T9" fmla="*/ 32 h 352"/>
                  <a:gd name="T10" fmla="*/ 286 w 384"/>
                  <a:gd name="T11" fmla="*/ 50 h 352"/>
                  <a:gd name="T12" fmla="*/ 280 w 384"/>
                  <a:gd name="T13" fmla="*/ 68 h 352"/>
                  <a:gd name="T14" fmla="*/ 272 w 384"/>
                  <a:gd name="T15" fmla="*/ 84 h 352"/>
                  <a:gd name="T16" fmla="*/ 258 w 384"/>
                  <a:gd name="T17" fmla="*/ 98 h 352"/>
                  <a:gd name="T18" fmla="*/ 244 w 384"/>
                  <a:gd name="T19" fmla="*/ 112 h 352"/>
                  <a:gd name="T20" fmla="*/ 228 w 384"/>
                  <a:gd name="T21" fmla="*/ 120 h 352"/>
                  <a:gd name="T22" fmla="*/ 210 w 384"/>
                  <a:gd name="T23" fmla="*/ 126 h 352"/>
                  <a:gd name="T24" fmla="*/ 192 w 384"/>
                  <a:gd name="T25" fmla="*/ 128 h 352"/>
                  <a:gd name="T26" fmla="*/ 46 w 384"/>
                  <a:gd name="T27" fmla="*/ 128 h 352"/>
                  <a:gd name="T28" fmla="*/ 0 w 384"/>
                  <a:gd name="T29" fmla="*/ 174 h 352"/>
                  <a:gd name="T30" fmla="*/ 0 w 384"/>
                  <a:gd name="T31" fmla="*/ 174 h 352"/>
                  <a:gd name="T32" fmla="*/ 0 w 384"/>
                  <a:gd name="T33" fmla="*/ 192 h 352"/>
                  <a:gd name="T34" fmla="*/ 0 w 384"/>
                  <a:gd name="T35" fmla="*/ 192 h 352"/>
                  <a:gd name="T36" fmla="*/ 2 w 384"/>
                  <a:gd name="T37" fmla="*/ 204 h 352"/>
                  <a:gd name="T38" fmla="*/ 6 w 384"/>
                  <a:gd name="T39" fmla="*/ 216 h 352"/>
                  <a:gd name="T40" fmla="*/ 12 w 384"/>
                  <a:gd name="T41" fmla="*/ 226 h 352"/>
                  <a:gd name="T42" fmla="*/ 20 w 384"/>
                  <a:gd name="T43" fmla="*/ 236 h 352"/>
                  <a:gd name="T44" fmla="*/ 30 w 384"/>
                  <a:gd name="T45" fmla="*/ 244 h 352"/>
                  <a:gd name="T46" fmla="*/ 40 w 384"/>
                  <a:gd name="T47" fmla="*/ 250 h 352"/>
                  <a:gd name="T48" fmla="*/ 52 w 384"/>
                  <a:gd name="T49" fmla="*/ 256 h 352"/>
                  <a:gd name="T50" fmla="*/ 64 w 384"/>
                  <a:gd name="T51" fmla="*/ 256 h 352"/>
                  <a:gd name="T52" fmla="*/ 64 w 384"/>
                  <a:gd name="T53" fmla="*/ 256 h 352"/>
                  <a:gd name="T54" fmla="*/ 224 w 384"/>
                  <a:gd name="T55" fmla="*/ 256 h 352"/>
                  <a:gd name="T56" fmla="*/ 320 w 384"/>
                  <a:gd name="T57" fmla="*/ 352 h 352"/>
                  <a:gd name="T58" fmla="*/ 320 w 384"/>
                  <a:gd name="T59" fmla="*/ 256 h 352"/>
                  <a:gd name="T60" fmla="*/ 320 w 384"/>
                  <a:gd name="T61" fmla="*/ 256 h 352"/>
                  <a:gd name="T62" fmla="*/ 332 w 384"/>
                  <a:gd name="T63" fmla="*/ 256 h 352"/>
                  <a:gd name="T64" fmla="*/ 344 w 384"/>
                  <a:gd name="T65" fmla="*/ 250 h 352"/>
                  <a:gd name="T66" fmla="*/ 354 w 384"/>
                  <a:gd name="T67" fmla="*/ 244 h 352"/>
                  <a:gd name="T68" fmla="*/ 364 w 384"/>
                  <a:gd name="T69" fmla="*/ 236 h 352"/>
                  <a:gd name="T70" fmla="*/ 372 w 384"/>
                  <a:gd name="T71" fmla="*/ 226 h 352"/>
                  <a:gd name="T72" fmla="*/ 378 w 384"/>
                  <a:gd name="T73" fmla="*/ 216 h 352"/>
                  <a:gd name="T74" fmla="*/ 382 w 384"/>
                  <a:gd name="T75" fmla="*/ 204 h 352"/>
                  <a:gd name="T76" fmla="*/ 384 w 384"/>
                  <a:gd name="T77" fmla="*/ 192 h 352"/>
                  <a:gd name="T78" fmla="*/ 384 w 384"/>
                  <a:gd name="T79" fmla="*/ 192 h 352"/>
                  <a:gd name="T80" fmla="*/ 384 w 384"/>
                  <a:gd name="T81" fmla="*/ 64 h 352"/>
                  <a:gd name="T82" fmla="*/ 384 w 384"/>
                  <a:gd name="T83" fmla="*/ 64 h 352"/>
                  <a:gd name="T84" fmla="*/ 382 w 384"/>
                  <a:gd name="T85" fmla="*/ 52 h 352"/>
                  <a:gd name="T86" fmla="*/ 378 w 384"/>
                  <a:gd name="T87" fmla="*/ 40 h 352"/>
                  <a:gd name="T88" fmla="*/ 372 w 384"/>
                  <a:gd name="T89" fmla="*/ 30 h 352"/>
                  <a:gd name="T90" fmla="*/ 364 w 384"/>
                  <a:gd name="T91" fmla="*/ 20 h 352"/>
                  <a:gd name="T92" fmla="*/ 354 w 384"/>
                  <a:gd name="T93" fmla="*/ 12 h 352"/>
                  <a:gd name="T94" fmla="*/ 344 w 384"/>
                  <a:gd name="T95" fmla="*/ 6 h 352"/>
                  <a:gd name="T96" fmla="*/ 332 w 384"/>
                  <a:gd name="T97" fmla="*/ 2 h 352"/>
                  <a:gd name="T98" fmla="*/ 320 w 384"/>
                  <a:gd name="T99" fmla="*/ 0 h 352"/>
                  <a:gd name="T100" fmla="*/ 320 w 384"/>
                  <a:gd name="T101" fmla="*/ 0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84" h="352">
                    <a:moveTo>
                      <a:pt x="320" y="0"/>
                    </a:moveTo>
                    <a:lnTo>
                      <a:pt x="320" y="0"/>
                    </a:lnTo>
                    <a:lnTo>
                      <a:pt x="288" y="0"/>
                    </a:lnTo>
                    <a:lnTo>
                      <a:pt x="288" y="32"/>
                    </a:lnTo>
                    <a:lnTo>
                      <a:pt x="288" y="32"/>
                    </a:lnTo>
                    <a:lnTo>
                      <a:pt x="286" y="50"/>
                    </a:lnTo>
                    <a:lnTo>
                      <a:pt x="280" y="68"/>
                    </a:lnTo>
                    <a:lnTo>
                      <a:pt x="272" y="84"/>
                    </a:lnTo>
                    <a:lnTo>
                      <a:pt x="258" y="98"/>
                    </a:lnTo>
                    <a:lnTo>
                      <a:pt x="244" y="112"/>
                    </a:lnTo>
                    <a:lnTo>
                      <a:pt x="228" y="120"/>
                    </a:lnTo>
                    <a:lnTo>
                      <a:pt x="210" y="126"/>
                    </a:lnTo>
                    <a:lnTo>
                      <a:pt x="192" y="128"/>
                    </a:lnTo>
                    <a:lnTo>
                      <a:pt x="46" y="128"/>
                    </a:lnTo>
                    <a:lnTo>
                      <a:pt x="0" y="174"/>
                    </a:lnTo>
                    <a:lnTo>
                      <a:pt x="0" y="174"/>
                    </a:lnTo>
                    <a:lnTo>
                      <a:pt x="0" y="192"/>
                    </a:lnTo>
                    <a:lnTo>
                      <a:pt x="0" y="192"/>
                    </a:lnTo>
                    <a:lnTo>
                      <a:pt x="2" y="204"/>
                    </a:lnTo>
                    <a:lnTo>
                      <a:pt x="6" y="216"/>
                    </a:lnTo>
                    <a:lnTo>
                      <a:pt x="12" y="226"/>
                    </a:lnTo>
                    <a:lnTo>
                      <a:pt x="20" y="236"/>
                    </a:lnTo>
                    <a:lnTo>
                      <a:pt x="30" y="244"/>
                    </a:lnTo>
                    <a:lnTo>
                      <a:pt x="40" y="250"/>
                    </a:lnTo>
                    <a:lnTo>
                      <a:pt x="52" y="256"/>
                    </a:lnTo>
                    <a:lnTo>
                      <a:pt x="64" y="256"/>
                    </a:lnTo>
                    <a:lnTo>
                      <a:pt x="64" y="256"/>
                    </a:lnTo>
                    <a:lnTo>
                      <a:pt x="224" y="256"/>
                    </a:lnTo>
                    <a:lnTo>
                      <a:pt x="320" y="352"/>
                    </a:lnTo>
                    <a:lnTo>
                      <a:pt x="320" y="256"/>
                    </a:lnTo>
                    <a:lnTo>
                      <a:pt x="320" y="256"/>
                    </a:lnTo>
                    <a:lnTo>
                      <a:pt x="332" y="256"/>
                    </a:lnTo>
                    <a:lnTo>
                      <a:pt x="344" y="250"/>
                    </a:lnTo>
                    <a:lnTo>
                      <a:pt x="354" y="244"/>
                    </a:lnTo>
                    <a:lnTo>
                      <a:pt x="364" y="236"/>
                    </a:lnTo>
                    <a:lnTo>
                      <a:pt x="372" y="226"/>
                    </a:lnTo>
                    <a:lnTo>
                      <a:pt x="378" y="216"/>
                    </a:lnTo>
                    <a:lnTo>
                      <a:pt x="382" y="204"/>
                    </a:lnTo>
                    <a:lnTo>
                      <a:pt x="384" y="192"/>
                    </a:lnTo>
                    <a:lnTo>
                      <a:pt x="384" y="192"/>
                    </a:lnTo>
                    <a:lnTo>
                      <a:pt x="384" y="64"/>
                    </a:lnTo>
                    <a:lnTo>
                      <a:pt x="384" y="64"/>
                    </a:lnTo>
                    <a:lnTo>
                      <a:pt x="382" y="52"/>
                    </a:lnTo>
                    <a:lnTo>
                      <a:pt x="378" y="40"/>
                    </a:lnTo>
                    <a:lnTo>
                      <a:pt x="372" y="30"/>
                    </a:lnTo>
                    <a:lnTo>
                      <a:pt x="364" y="20"/>
                    </a:lnTo>
                    <a:lnTo>
                      <a:pt x="354" y="12"/>
                    </a:lnTo>
                    <a:lnTo>
                      <a:pt x="344" y="6"/>
                    </a:lnTo>
                    <a:lnTo>
                      <a:pt x="332" y="2"/>
                    </a:lnTo>
                    <a:lnTo>
                      <a:pt x="320" y="0"/>
                    </a:lnTo>
                    <a:lnTo>
                      <a:pt x="32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Y견고딕" pitchFamily="18" charset="-127"/>
                  <a:ea typeface="HY견고딕" pitchFamily="18" charset="-127"/>
                  <a:cs typeface="+mn-cs"/>
                </a:endParaRPr>
              </a:p>
            </p:txBody>
          </p:sp>
          <p:sp>
            <p:nvSpPr>
              <p:cNvPr id="84" name="Freeform 13"/>
              <p:cNvSpPr>
                <a:spLocks/>
              </p:cNvSpPr>
              <p:nvPr/>
            </p:nvSpPr>
            <p:spPr bwMode="auto">
              <a:xfrm>
                <a:off x="-1573213" y="3429000"/>
                <a:ext cx="609600" cy="558800"/>
              </a:xfrm>
              <a:custGeom>
                <a:avLst/>
                <a:gdLst>
                  <a:gd name="T0" fmla="*/ 320 w 384"/>
                  <a:gd name="T1" fmla="*/ 0 h 352"/>
                  <a:gd name="T2" fmla="*/ 320 w 384"/>
                  <a:gd name="T3" fmla="*/ 0 h 352"/>
                  <a:gd name="T4" fmla="*/ 64 w 384"/>
                  <a:gd name="T5" fmla="*/ 0 h 352"/>
                  <a:gd name="T6" fmla="*/ 64 w 384"/>
                  <a:gd name="T7" fmla="*/ 0 h 352"/>
                  <a:gd name="T8" fmla="*/ 52 w 384"/>
                  <a:gd name="T9" fmla="*/ 2 h 352"/>
                  <a:gd name="T10" fmla="*/ 40 w 384"/>
                  <a:gd name="T11" fmla="*/ 6 h 352"/>
                  <a:gd name="T12" fmla="*/ 30 w 384"/>
                  <a:gd name="T13" fmla="*/ 12 h 352"/>
                  <a:gd name="T14" fmla="*/ 20 w 384"/>
                  <a:gd name="T15" fmla="*/ 20 h 352"/>
                  <a:gd name="T16" fmla="*/ 12 w 384"/>
                  <a:gd name="T17" fmla="*/ 30 h 352"/>
                  <a:gd name="T18" fmla="*/ 6 w 384"/>
                  <a:gd name="T19" fmla="*/ 42 h 352"/>
                  <a:gd name="T20" fmla="*/ 2 w 384"/>
                  <a:gd name="T21" fmla="*/ 52 h 352"/>
                  <a:gd name="T22" fmla="*/ 0 w 384"/>
                  <a:gd name="T23" fmla="*/ 64 h 352"/>
                  <a:gd name="T24" fmla="*/ 0 w 384"/>
                  <a:gd name="T25" fmla="*/ 64 h 352"/>
                  <a:gd name="T26" fmla="*/ 0 w 384"/>
                  <a:gd name="T27" fmla="*/ 192 h 352"/>
                  <a:gd name="T28" fmla="*/ 0 w 384"/>
                  <a:gd name="T29" fmla="*/ 192 h 352"/>
                  <a:gd name="T30" fmla="*/ 2 w 384"/>
                  <a:gd name="T31" fmla="*/ 204 h 352"/>
                  <a:gd name="T32" fmla="*/ 6 w 384"/>
                  <a:gd name="T33" fmla="*/ 216 h 352"/>
                  <a:gd name="T34" fmla="*/ 12 w 384"/>
                  <a:gd name="T35" fmla="*/ 226 h 352"/>
                  <a:gd name="T36" fmla="*/ 20 w 384"/>
                  <a:gd name="T37" fmla="*/ 236 h 352"/>
                  <a:gd name="T38" fmla="*/ 30 w 384"/>
                  <a:gd name="T39" fmla="*/ 244 h 352"/>
                  <a:gd name="T40" fmla="*/ 40 w 384"/>
                  <a:gd name="T41" fmla="*/ 250 h 352"/>
                  <a:gd name="T42" fmla="*/ 52 w 384"/>
                  <a:gd name="T43" fmla="*/ 256 h 352"/>
                  <a:gd name="T44" fmla="*/ 64 w 384"/>
                  <a:gd name="T45" fmla="*/ 256 h 352"/>
                  <a:gd name="T46" fmla="*/ 64 w 384"/>
                  <a:gd name="T47" fmla="*/ 256 h 352"/>
                  <a:gd name="T48" fmla="*/ 62 w 384"/>
                  <a:gd name="T49" fmla="*/ 256 h 352"/>
                  <a:gd name="T50" fmla="*/ 64 w 384"/>
                  <a:gd name="T51" fmla="*/ 256 h 352"/>
                  <a:gd name="T52" fmla="*/ 64 w 384"/>
                  <a:gd name="T53" fmla="*/ 352 h 352"/>
                  <a:gd name="T54" fmla="*/ 160 w 384"/>
                  <a:gd name="T55" fmla="*/ 256 h 352"/>
                  <a:gd name="T56" fmla="*/ 160 w 384"/>
                  <a:gd name="T57" fmla="*/ 256 h 352"/>
                  <a:gd name="T58" fmla="*/ 320 w 384"/>
                  <a:gd name="T59" fmla="*/ 256 h 352"/>
                  <a:gd name="T60" fmla="*/ 320 w 384"/>
                  <a:gd name="T61" fmla="*/ 256 h 352"/>
                  <a:gd name="T62" fmla="*/ 332 w 384"/>
                  <a:gd name="T63" fmla="*/ 256 h 352"/>
                  <a:gd name="T64" fmla="*/ 344 w 384"/>
                  <a:gd name="T65" fmla="*/ 250 h 352"/>
                  <a:gd name="T66" fmla="*/ 354 w 384"/>
                  <a:gd name="T67" fmla="*/ 244 h 352"/>
                  <a:gd name="T68" fmla="*/ 364 w 384"/>
                  <a:gd name="T69" fmla="*/ 236 h 352"/>
                  <a:gd name="T70" fmla="*/ 372 w 384"/>
                  <a:gd name="T71" fmla="*/ 226 h 352"/>
                  <a:gd name="T72" fmla="*/ 378 w 384"/>
                  <a:gd name="T73" fmla="*/ 216 h 352"/>
                  <a:gd name="T74" fmla="*/ 382 w 384"/>
                  <a:gd name="T75" fmla="*/ 204 h 352"/>
                  <a:gd name="T76" fmla="*/ 384 w 384"/>
                  <a:gd name="T77" fmla="*/ 192 h 352"/>
                  <a:gd name="T78" fmla="*/ 384 w 384"/>
                  <a:gd name="T79" fmla="*/ 192 h 352"/>
                  <a:gd name="T80" fmla="*/ 384 w 384"/>
                  <a:gd name="T81" fmla="*/ 64 h 352"/>
                  <a:gd name="T82" fmla="*/ 384 w 384"/>
                  <a:gd name="T83" fmla="*/ 64 h 352"/>
                  <a:gd name="T84" fmla="*/ 382 w 384"/>
                  <a:gd name="T85" fmla="*/ 52 h 352"/>
                  <a:gd name="T86" fmla="*/ 378 w 384"/>
                  <a:gd name="T87" fmla="*/ 42 h 352"/>
                  <a:gd name="T88" fmla="*/ 372 w 384"/>
                  <a:gd name="T89" fmla="*/ 30 h 352"/>
                  <a:gd name="T90" fmla="*/ 364 w 384"/>
                  <a:gd name="T91" fmla="*/ 20 h 352"/>
                  <a:gd name="T92" fmla="*/ 354 w 384"/>
                  <a:gd name="T93" fmla="*/ 12 h 352"/>
                  <a:gd name="T94" fmla="*/ 344 w 384"/>
                  <a:gd name="T95" fmla="*/ 6 h 352"/>
                  <a:gd name="T96" fmla="*/ 332 w 384"/>
                  <a:gd name="T97" fmla="*/ 2 h 352"/>
                  <a:gd name="T98" fmla="*/ 320 w 384"/>
                  <a:gd name="T99" fmla="*/ 0 h 352"/>
                  <a:gd name="T100" fmla="*/ 320 w 384"/>
                  <a:gd name="T101" fmla="*/ 0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84" h="352">
                    <a:moveTo>
                      <a:pt x="320" y="0"/>
                    </a:moveTo>
                    <a:lnTo>
                      <a:pt x="320" y="0"/>
                    </a:lnTo>
                    <a:lnTo>
                      <a:pt x="64" y="0"/>
                    </a:lnTo>
                    <a:lnTo>
                      <a:pt x="64" y="0"/>
                    </a:lnTo>
                    <a:lnTo>
                      <a:pt x="52" y="2"/>
                    </a:lnTo>
                    <a:lnTo>
                      <a:pt x="40" y="6"/>
                    </a:lnTo>
                    <a:lnTo>
                      <a:pt x="30" y="12"/>
                    </a:lnTo>
                    <a:lnTo>
                      <a:pt x="20" y="20"/>
                    </a:lnTo>
                    <a:lnTo>
                      <a:pt x="12" y="30"/>
                    </a:lnTo>
                    <a:lnTo>
                      <a:pt x="6" y="42"/>
                    </a:lnTo>
                    <a:lnTo>
                      <a:pt x="2" y="52"/>
                    </a:lnTo>
                    <a:lnTo>
                      <a:pt x="0" y="64"/>
                    </a:lnTo>
                    <a:lnTo>
                      <a:pt x="0" y="64"/>
                    </a:lnTo>
                    <a:lnTo>
                      <a:pt x="0" y="192"/>
                    </a:lnTo>
                    <a:lnTo>
                      <a:pt x="0" y="192"/>
                    </a:lnTo>
                    <a:lnTo>
                      <a:pt x="2" y="204"/>
                    </a:lnTo>
                    <a:lnTo>
                      <a:pt x="6" y="216"/>
                    </a:lnTo>
                    <a:lnTo>
                      <a:pt x="12" y="226"/>
                    </a:lnTo>
                    <a:lnTo>
                      <a:pt x="20" y="236"/>
                    </a:lnTo>
                    <a:lnTo>
                      <a:pt x="30" y="244"/>
                    </a:lnTo>
                    <a:lnTo>
                      <a:pt x="40" y="250"/>
                    </a:lnTo>
                    <a:lnTo>
                      <a:pt x="52" y="256"/>
                    </a:lnTo>
                    <a:lnTo>
                      <a:pt x="64" y="256"/>
                    </a:lnTo>
                    <a:lnTo>
                      <a:pt x="64" y="256"/>
                    </a:lnTo>
                    <a:lnTo>
                      <a:pt x="62" y="256"/>
                    </a:lnTo>
                    <a:lnTo>
                      <a:pt x="64" y="256"/>
                    </a:lnTo>
                    <a:lnTo>
                      <a:pt x="64" y="352"/>
                    </a:lnTo>
                    <a:lnTo>
                      <a:pt x="160" y="256"/>
                    </a:lnTo>
                    <a:lnTo>
                      <a:pt x="160" y="256"/>
                    </a:lnTo>
                    <a:lnTo>
                      <a:pt x="320" y="256"/>
                    </a:lnTo>
                    <a:lnTo>
                      <a:pt x="320" y="256"/>
                    </a:lnTo>
                    <a:lnTo>
                      <a:pt x="332" y="256"/>
                    </a:lnTo>
                    <a:lnTo>
                      <a:pt x="344" y="250"/>
                    </a:lnTo>
                    <a:lnTo>
                      <a:pt x="354" y="244"/>
                    </a:lnTo>
                    <a:lnTo>
                      <a:pt x="364" y="236"/>
                    </a:lnTo>
                    <a:lnTo>
                      <a:pt x="372" y="226"/>
                    </a:lnTo>
                    <a:lnTo>
                      <a:pt x="378" y="216"/>
                    </a:lnTo>
                    <a:lnTo>
                      <a:pt x="382" y="204"/>
                    </a:lnTo>
                    <a:lnTo>
                      <a:pt x="384" y="192"/>
                    </a:lnTo>
                    <a:lnTo>
                      <a:pt x="384" y="192"/>
                    </a:lnTo>
                    <a:lnTo>
                      <a:pt x="384" y="64"/>
                    </a:lnTo>
                    <a:lnTo>
                      <a:pt x="384" y="64"/>
                    </a:lnTo>
                    <a:lnTo>
                      <a:pt x="382" y="52"/>
                    </a:lnTo>
                    <a:lnTo>
                      <a:pt x="378" y="42"/>
                    </a:lnTo>
                    <a:lnTo>
                      <a:pt x="372" y="30"/>
                    </a:lnTo>
                    <a:lnTo>
                      <a:pt x="364" y="20"/>
                    </a:lnTo>
                    <a:lnTo>
                      <a:pt x="354" y="12"/>
                    </a:lnTo>
                    <a:lnTo>
                      <a:pt x="344" y="6"/>
                    </a:lnTo>
                    <a:lnTo>
                      <a:pt x="332" y="2"/>
                    </a:lnTo>
                    <a:lnTo>
                      <a:pt x="320" y="0"/>
                    </a:lnTo>
                    <a:lnTo>
                      <a:pt x="32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Y견고딕" pitchFamily="18" charset="-127"/>
                  <a:ea typeface="HY견고딕" pitchFamily="18" charset="-127"/>
                  <a:cs typeface="+mn-cs"/>
                </a:endParaRPr>
              </a:p>
            </p:txBody>
          </p:sp>
        </p:grpSp>
      </p:grpSp>
      <p:grpSp>
        <p:nvGrpSpPr>
          <p:cNvPr id="85" name="그룹 84"/>
          <p:cNvGrpSpPr/>
          <p:nvPr userDrawn="1"/>
        </p:nvGrpSpPr>
        <p:grpSpPr>
          <a:xfrm>
            <a:off x="5863071" y="6021288"/>
            <a:ext cx="465861" cy="350986"/>
            <a:chOff x="6346148" y="2781812"/>
            <a:chExt cx="536714" cy="539154"/>
          </a:xfrm>
        </p:grpSpPr>
        <p:sp>
          <p:nvSpPr>
            <p:cNvPr id="86" name="Freeform 11"/>
            <p:cNvSpPr>
              <a:spLocks/>
            </p:cNvSpPr>
            <p:nvPr userDrawn="1"/>
          </p:nvSpPr>
          <p:spPr bwMode="auto">
            <a:xfrm>
              <a:off x="6346148" y="2781812"/>
              <a:ext cx="536714" cy="539154"/>
            </a:xfrm>
            <a:custGeom>
              <a:avLst/>
              <a:gdLst>
                <a:gd name="T0" fmla="*/ 441 w 441"/>
                <a:gd name="T1" fmla="*/ 220 h 442"/>
                <a:gd name="T2" fmla="*/ 430 w 441"/>
                <a:gd name="T3" fmla="*/ 203 h 442"/>
                <a:gd name="T4" fmla="*/ 436 w 441"/>
                <a:gd name="T5" fmla="*/ 177 h 442"/>
                <a:gd name="T6" fmla="*/ 429 w 441"/>
                <a:gd name="T7" fmla="*/ 157 h 442"/>
                <a:gd name="T8" fmla="*/ 416 w 441"/>
                <a:gd name="T9" fmla="*/ 133 h 442"/>
                <a:gd name="T10" fmla="*/ 411 w 441"/>
                <a:gd name="T11" fmla="*/ 111 h 442"/>
                <a:gd name="T12" fmla="*/ 393 w 441"/>
                <a:gd name="T13" fmla="*/ 100 h 442"/>
                <a:gd name="T14" fmla="*/ 386 w 441"/>
                <a:gd name="T15" fmla="*/ 75 h 442"/>
                <a:gd name="T16" fmla="*/ 369 w 441"/>
                <a:gd name="T17" fmla="*/ 61 h 442"/>
                <a:gd name="T18" fmla="*/ 347 w 441"/>
                <a:gd name="T19" fmla="*/ 47 h 442"/>
                <a:gd name="T20" fmla="*/ 330 w 441"/>
                <a:gd name="T21" fmla="*/ 29 h 442"/>
                <a:gd name="T22" fmla="*/ 309 w 441"/>
                <a:gd name="T23" fmla="*/ 29 h 442"/>
                <a:gd name="T24" fmla="*/ 290 w 441"/>
                <a:gd name="T25" fmla="*/ 12 h 442"/>
                <a:gd name="T26" fmla="*/ 269 w 441"/>
                <a:gd name="T27" fmla="*/ 8 h 442"/>
                <a:gd name="T28" fmla="*/ 243 w 441"/>
                <a:gd name="T29" fmla="*/ 7 h 442"/>
                <a:gd name="T30" fmla="*/ 221 w 441"/>
                <a:gd name="T31" fmla="*/ 0 h 442"/>
                <a:gd name="T32" fmla="*/ 202 w 441"/>
                <a:gd name="T33" fmla="*/ 11 h 442"/>
                <a:gd name="T34" fmla="*/ 177 w 441"/>
                <a:gd name="T35" fmla="*/ 6 h 442"/>
                <a:gd name="T36" fmla="*/ 156 w 441"/>
                <a:gd name="T37" fmla="*/ 13 h 442"/>
                <a:gd name="T38" fmla="*/ 133 w 441"/>
                <a:gd name="T39" fmla="*/ 25 h 442"/>
                <a:gd name="T40" fmla="*/ 110 w 441"/>
                <a:gd name="T41" fmla="*/ 29 h 442"/>
                <a:gd name="T42" fmla="*/ 99 w 441"/>
                <a:gd name="T43" fmla="*/ 48 h 442"/>
                <a:gd name="T44" fmla="*/ 74 w 441"/>
                <a:gd name="T45" fmla="*/ 57 h 442"/>
                <a:gd name="T46" fmla="*/ 60 w 441"/>
                <a:gd name="T47" fmla="*/ 73 h 442"/>
                <a:gd name="T48" fmla="*/ 46 w 441"/>
                <a:gd name="T49" fmla="*/ 94 h 442"/>
                <a:gd name="T50" fmla="*/ 30 w 441"/>
                <a:gd name="T51" fmla="*/ 111 h 442"/>
                <a:gd name="T52" fmla="*/ 30 w 441"/>
                <a:gd name="T53" fmla="*/ 132 h 442"/>
                <a:gd name="T54" fmla="*/ 12 w 441"/>
                <a:gd name="T55" fmla="*/ 151 h 442"/>
                <a:gd name="T56" fmla="*/ 8 w 441"/>
                <a:gd name="T57" fmla="*/ 172 h 442"/>
                <a:gd name="T58" fmla="*/ 7 w 441"/>
                <a:gd name="T59" fmla="*/ 198 h 442"/>
                <a:gd name="T60" fmla="*/ 0 w 441"/>
                <a:gd name="T61" fmla="*/ 220 h 442"/>
                <a:gd name="T62" fmla="*/ 11 w 441"/>
                <a:gd name="T63" fmla="*/ 239 h 442"/>
                <a:gd name="T64" fmla="*/ 5 w 441"/>
                <a:gd name="T65" fmla="*/ 265 h 442"/>
                <a:gd name="T66" fmla="*/ 12 w 441"/>
                <a:gd name="T67" fmla="*/ 285 h 442"/>
                <a:gd name="T68" fmla="*/ 24 w 441"/>
                <a:gd name="T69" fmla="*/ 309 h 442"/>
                <a:gd name="T70" fmla="*/ 30 w 441"/>
                <a:gd name="T71" fmla="*/ 331 h 442"/>
                <a:gd name="T72" fmla="*/ 47 w 441"/>
                <a:gd name="T73" fmla="*/ 342 h 442"/>
                <a:gd name="T74" fmla="*/ 56 w 441"/>
                <a:gd name="T75" fmla="*/ 367 h 442"/>
                <a:gd name="T76" fmla="*/ 72 w 441"/>
                <a:gd name="T77" fmla="*/ 381 h 442"/>
                <a:gd name="T78" fmla="*/ 94 w 441"/>
                <a:gd name="T79" fmla="*/ 395 h 442"/>
                <a:gd name="T80" fmla="*/ 110 w 441"/>
                <a:gd name="T81" fmla="*/ 413 h 442"/>
                <a:gd name="T82" fmla="*/ 131 w 441"/>
                <a:gd name="T83" fmla="*/ 411 h 442"/>
                <a:gd name="T84" fmla="*/ 151 w 441"/>
                <a:gd name="T85" fmla="*/ 429 h 442"/>
                <a:gd name="T86" fmla="*/ 172 w 441"/>
                <a:gd name="T87" fmla="*/ 434 h 442"/>
                <a:gd name="T88" fmla="*/ 198 w 441"/>
                <a:gd name="T89" fmla="*/ 435 h 442"/>
                <a:gd name="T90" fmla="*/ 221 w 441"/>
                <a:gd name="T91" fmla="*/ 442 h 442"/>
                <a:gd name="T92" fmla="*/ 238 w 441"/>
                <a:gd name="T93" fmla="*/ 431 h 442"/>
                <a:gd name="T94" fmla="*/ 264 w 441"/>
                <a:gd name="T95" fmla="*/ 436 h 442"/>
                <a:gd name="T96" fmla="*/ 284 w 441"/>
                <a:gd name="T97" fmla="*/ 429 h 442"/>
                <a:gd name="T98" fmla="*/ 308 w 441"/>
                <a:gd name="T99" fmla="*/ 417 h 442"/>
                <a:gd name="T100" fmla="*/ 330 w 441"/>
                <a:gd name="T101" fmla="*/ 413 h 442"/>
                <a:gd name="T102" fmla="*/ 341 w 441"/>
                <a:gd name="T103" fmla="*/ 394 h 442"/>
                <a:gd name="T104" fmla="*/ 366 w 441"/>
                <a:gd name="T105" fmla="*/ 385 h 442"/>
                <a:gd name="T106" fmla="*/ 380 w 441"/>
                <a:gd name="T107" fmla="*/ 369 h 442"/>
                <a:gd name="T108" fmla="*/ 394 w 441"/>
                <a:gd name="T109" fmla="*/ 348 h 442"/>
                <a:gd name="T110" fmla="*/ 411 w 441"/>
                <a:gd name="T111" fmla="*/ 331 h 442"/>
                <a:gd name="T112" fmla="*/ 411 w 441"/>
                <a:gd name="T113" fmla="*/ 310 h 442"/>
                <a:gd name="T114" fmla="*/ 429 w 441"/>
                <a:gd name="T115" fmla="*/ 291 h 442"/>
                <a:gd name="T116" fmla="*/ 433 w 441"/>
                <a:gd name="T117" fmla="*/ 269 h 442"/>
                <a:gd name="T118" fmla="*/ 434 w 441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1" h="442">
                  <a:moveTo>
                    <a:pt x="430" y="239"/>
                  </a:moveTo>
                  <a:lnTo>
                    <a:pt x="430" y="239"/>
                  </a:lnTo>
                  <a:lnTo>
                    <a:pt x="435" y="236"/>
                  </a:lnTo>
                  <a:lnTo>
                    <a:pt x="439" y="232"/>
                  </a:lnTo>
                  <a:lnTo>
                    <a:pt x="440" y="226"/>
                  </a:lnTo>
                  <a:lnTo>
                    <a:pt x="441" y="220"/>
                  </a:lnTo>
                  <a:lnTo>
                    <a:pt x="441" y="220"/>
                  </a:lnTo>
                  <a:lnTo>
                    <a:pt x="440" y="216"/>
                  </a:lnTo>
                  <a:lnTo>
                    <a:pt x="439" y="210"/>
                  </a:lnTo>
                  <a:lnTo>
                    <a:pt x="435" y="206"/>
                  </a:lnTo>
                  <a:lnTo>
                    <a:pt x="430" y="203"/>
                  </a:lnTo>
                  <a:lnTo>
                    <a:pt x="430" y="203"/>
                  </a:lnTo>
                  <a:lnTo>
                    <a:pt x="434" y="198"/>
                  </a:lnTo>
                  <a:lnTo>
                    <a:pt x="436" y="193"/>
                  </a:lnTo>
                  <a:lnTo>
                    <a:pt x="437" y="189"/>
                  </a:lnTo>
                  <a:lnTo>
                    <a:pt x="437" y="183"/>
                  </a:lnTo>
                  <a:lnTo>
                    <a:pt x="437" y="183"/>
                  </a:lnTo>
                  <a:lnTo>
                    <a:pt x="436" y="177"/>
                  </a:lnTo>
                  <a:lnTo>
                    <a:pt x="433" y="172"/>
                  </a:lnTo>
                  <a:lnTo>
                    <a:pt x="429" y="169"/>
                  </a:lnTo>
                  <a:lnTo>
                    <a:pt x="424" y="166"/>
                  </a:lnTo>
                  <a:lnTo>
                    <a:pt x="424" y="166"/>
                  </a:lnTo>
                  <a:lnTo>
                    <a:pt x="427" y="161"/>
                  </a:lnTo>
                  <a:lnTo>
                    <a:pt x="429" y="157"/>
                  </a:lnTo>
                  <a:lnTo>
                    <a:pt x="429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4" y="140"/>
                  </a:lnTo>
                  <a:lnTo>
                    <a:pt x="421" y="137"/>
                  </a:lnTo>
                  <a:lnTo>
                    <a:pt x="416" y="133"/>
                  </a:lnTo>
                  <a:lnTo>
                    <a:pt x="411" y="132"/>
                  </a:lnTo>
                  <a:lnTo>
                    <a:pt x="411" y="132"/>
                  </a:lnTo>
                  <a:lnTo>
                    <a:pt x="414" y="127"/>
                  </a:lnTo>
                  <a:lnTo>
                    <a:pt x="414" y="121"/>
                  </a:lnTo>
                  <a:lnTo>
                    <a:pt x="414" y="116"/>
                  </a:lnTo>
                  <a:lnTo>
                    <a:pt x="411" y="111"/>
                  </a:lnTo>
                  <a:lnTo>
                    <a:pt x="411" y="111"/>
                  </a:lnTo>
                  <a:lnTo>
                    <a:pt x="408" y="106"/>
                  </a:lnTo>
                  <a:lnTo>
                    <a:pt x="403" y="103"/>
                  </a:lnTo>
                  <a:lnTo>
                    <a:pt x="399" y="100"/>
                  </a:lnTo>
                  <a:lnTo>
                    <a:pt x="393" y="100"/>
                  </a:lnTo>
                  <a:lnTo>
                    <a:pt x="393" y="100"/>
                  </a:lnTo>
                  <a:lnTo>
                    <a:pt x="394" y="94"/>
                  </a:lnTo>
                  <a:lnTo>
                    <a:pt x="394" y="90"/>
                  </a:lnTo>
                  <a:lnTo>
                    <a:pt x="393" y="84"/>
                  </a:lnTo>
                  <a:lnTo>
                    <a:pt x="389" y="79"/>
                  </a:lnTo>
                  <a:lnTo>
                    <a:pt x="389" y="79"/>
                  </a:lnTo>
                  <a:lnTo>
                    <a:pt x="386" y="75"/>
                  </a:lnTo>
                  <a:lnTo>
                    <a:pt x="380" y="73"/>
                  </a:lnTo>
                  <a:lnTo>
                    <a:pt x="375" y="72"/>
                  </a:lnTo>
                  <a:lnTo>
                    <a:pt x="369" y="72"/>
                  </a:lnTo>
                  <a:lnTo>
                    <a:pt x="369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6" y="57"/>
                  </a:lnTo>
                  <a:lnTo>
                    <a:pt x="362" y="52"/>
                  </a:lnTo>
                  <a:lnTo>
                    <a:pt x="362" y="52"/>
                  </a:lnTo>
                  <a:lnTo>
                    <a:pt x="357" y="48"/>
                  </a:lnTo>
                  <a:lnTo>
                    <a:pt x="353" y="47"/>
                  </a:lnTo>
                  <a:lnTo>
                    <a:pt x="347" y="47"/>
                  </a:lnTo>
                  <a:lnTo>
                    <a:pt x="341" y="48"/>
                  </a:lnTo>
                  <a:lnTo>
                    <a:pt x="341" y="48"/>
                  </a:lnTo>
                  <a:lnTo>
                    <a:pt x="341" y="42"/>
                  </a:lnTo>
                  <a:lnTo>
                    <a:pt x="338" y="38"/>
                  </a:lnTo>
                  <a:lnTo>
                    <a:pt x="335" y="33"/>
                  </a:lnTo>
                  <a:lnTo>
                    <a:pt x="330" y="29"/>
                  </a:lnTo>
                  <a:lnTo>
                    <a:pt x="330" y="29"/>
                  </a:lnTo>
                  <a:lnTo>
                    <a:pt x="325" y="27"/>
                  </a:lnTo>
                  <a:lnTo>
                    <a:pt x="320" y="27"/>
                  </a:lnTo>
                  <a:lnTo>
                    <a:pt x="315" y="28"/>
                  </a:lnTo>
                  <a:lnTo>
                    <a:pt x="309" y="29"/>
                  </a:lnTo>
                  <a:lnTo>
                    <a:pt x="309" y="29"/>
                  </a:lnTo>
                  <a:lnTo>
                    <a:pt x="308" y="25"/>
                  </a:lnTo>
                  <a:lnTo>
                    <a:pt x="305" y="20"/>
                  </a:lnTo>
                  <a:lnTo>
                    <a:pt x="301" y="17"/>
                  </a:lnTo>
                  <a:lnTo>
                    <a:pt x="296" y="14"/>
                  </a:lnTo>
                  <a:lnTo>
                    <a:pt x="296" y="14"/>
                  </a:lnTo>
                  <a:lnTo>
                    <a:pt x="290" y="12"/>
                  </a:lnTo>
                  <a:lnTo>
                    <a:pt x="284" y="13"/>
                  </a:lnTo>
                  <a:lnTo>
                    <a:pt x="280" y="14"/>
                  </a:lnTo>
                  <a:lnTo>
                    <a:pt x="275" y="18"/>
                  </a:lnTo>
                  <a:lnTo>
                    <a:pt x="275" y="18"/>
                  </a:lnTo>
                  <a:lnTo>
                    <a:pt x="272" y="13"/>
                  </a:lnTo>
                  <a:lnTo>
                    <a:pt x="269" y="8"/>
                  </a:lnTo>
                  <a:lnTo>
                    <a:pt x="264" y="6"/>
                  </a:lnTo>
                  <a:lnTo>
                    <a:pt x="258" y="4"/>
                  </a:lnTo>
                  <a:lnTo>
                    <a:pt x="258" y="4"/>
                  </a:lnTo>
                  <a:lnTo>
                    <a:pt x="252" y="4"/>
                  </a:lnTo>
                  <a:lnTo>
                    <a:pt x="248" y="5"/>
                  </a:lnTo>
                  <a:lnTo>
                    <a:pt x="243" y="7"/>
                  </a:lnTo>
                  <a:lnTo>
                    <a:pt x="238" y="11"/>
                  </a:lnTo>
                  <a:lnTo>
                    <a:pt x="238" y="11"/>
                  </a:lnTo>
                  <a:lnTo>
                    <a:pt x="236" y="7"/>
                  </a:lnTo>
                  <a:lnTo>
                    <a:pt x="231" y="4"/>
                  </a:lnTo>
                  <a:lnTo>
                    <a:pt x="226" y="1"/>
                  </a:lnTo>
                  <a:lnTo>
                    <a:pt x="221" y="0"/>
                  </a:lnTo>
                  <a:lnTo>
                    <a:pt x="221" y="0"/>
                  </a:lnTo>
                  <a:lnTo>
                    <a:pt x="215" y="1"/>
                  </a:lnTo>
                  <a:lnTo>
                    <a:pt x="210" y="4"/>
                  </a:lnTo>
                  <a:lnTo>
                    <a:pt x="205" y="7"/>
                  </a:lnTo>
                  <a:lnTo>
                    <a:pt x="202" y="11"/>
                  </a:lnTo>
                  <a:lnTo>
                    <a:pt x="202" y="11"/>
                  </a:lnTo>
                  <a:lnTo>
                    <a:pt x="198" y="7"/>
                  </a:lnTo>
                  <a:lnTo>
                    <a:pt x="193" y="5"/>
                  </a:lnTo>
                  <a:lnTo>
                    <a:pt x="188" y="4"/>
                  </a:lnTo>
                  <a:lnTo>
                    <a:pt x="182" y="4"/>
                  </a:lnTo>
                  <a:lnTo>
                    <a:pt x="182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2" y="14"/>
                  </a:lnTo>
                  <a:lnTo>
                    <a:pt x="156" y="13"/>
                  </a:lnTo>
                  <a:lnTo>
                    <a:pt x="151" y="12"/>
                  </a:lnTo>
                  <a:lnTo>
                    <a:pt x="145" y="14"/>
                  </a:lnTo>
                  <a:lnTo>
                    <a:pt x="145" y="14"/>
                  </a:lnTo>
                  <a:lnTo>
                    <a:pt x="140" y="17"/>
                  </a:lnTo>
                  <a:lnTo>
                    <a:pt x="136" y="20"/>
                  </a:lnTo>
                  <a:lnTo>
                    <a:pt x="133" y="25"/>
                  </a:lnTo>
                  <a:lnTo>
                    <a:pt x="131" y="29"/>
                  </a:lnTo>
                  <a:lnTo>
                    <a:pt x="131" y="29"/>
                  </a:lnTo>
                  <a:lnTo>
                    <a:pt x="126" y="28"/>
                  </a:lnTo>
                  <a:lnTo>
                    <a:pt x="120" y="27"/>
                  </a:lnTo>
                  <a:lnTo>
                    <a:pt x="116" y="27"/>
                  </a:lnTo>
                  <a:lnTo>
                    <a:pt x="110" y="29"/>
                  </a:lnTo>
                  <a:lnTo>
                    <a:pt x="110" y="29"/>
                  </a:lnTo>
                  <a:lnTo>
                    <a:pt x="105" y="33"/>
                  </a:lnTo>
                  <a:lnTo>
                    <a:pt x="103" y="38"/>
                  </a:lnTo>
                  <a:lnTo>
                    <a:pt x="100" y="42"/>
                  </a:lnTo>
                  <a:lnTo>
                    <a:pt x="99" y="48"/>
                  </a:lnTo>
                  <a:lnTo>
                    <a:pt x="99" y="48"/>
                  </a:lnTo>
                  <a:lnTo>
                    <a:pt x="94" y="47"/>
                  </a:lnTo>
                  <a:lnTo>
                    <a:pt x="89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4" y="57"/>
                  </a:lnTo>
                  <a:lnTo>
                    <a:pt x="72" y="61"/>
                  </a:lnTo>
                  <a:lnTo>
                    <a:pt x="71" y="66"/>
                  </a:lnTo>
                  <a:lnTo>
                    <a:pt x="71" y="72"/>
                  </a:lnTo>
                  <a:lnTo>
                    <a:pt x="71" y="72"/>
                  </a:lnTo>
                  <a:lnTo>
                    <a:pt x="66" y="72"/>
                  </a:lnTo>
                  <a:lnTo>
                    <a:pt x="60" y="73"/>
                  </a:lnTo>
                  <a:lnTo>
                    <a:pt x="56" y="75"/>
                  </a:lnTo>
                  <a:lnTo>
                    <a:pt x="51" y="79"/>
                  </a:lnTo>
                  <a:lnTo>
                    <a:pt x="51" y="79"/>
                  </a:lnTo>
                  <a:lnTo>
                    <a:pt x="49" y="84"/>
                  </a:lnTo>
                  <a:lnTo>
                    <a:pt x="46" y="90"/>
                  </a:lnTo>
                  <a:lnTo>
                    <a:pt x="46" y="94"/>
                  </a:lnTo>
                  <a:lnTo>
                    <a:pt x="47" y="100"/>
                  </a:lnTo>
                  <a:lnTo>
                    <a:pt x="47" y="100"/>
                  </a:lnTo>
                  <a:lnTo>
                    <a:pt x="43" y="100"/>
                  </a:lnTo>
                  <a:lnTo>
                    <a:pt x="37" y="103"/>
                  </a:lnTo>
                  <a:lnTo>
                    <a:pt x="33" y="106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27" y="116"/>
                  </a:lnTo>
                  <a:lnTo>
                    <a:pt x="26" y="121"/>
                  </a:lnTo>
                  <a:lnTo>
                    <a:pt x="27" y="127"/>
                  </a:lnTo>
                  <a:lnTo>
                    <a:pt x="30" y="132"/>
                  </a:lnTo>
                  <a:lnTo>
                    <a:pt x="30" y="132"/>
                  </a:lnTo>
                  <a:lnTo>
                    <a:pt x="24" y="133"/>
                  </a:lnTo>
                  <a:lnTo>
                    <a:pt x="19" y="137"/>
                  </a:lnTo>
                  <a:lnTo>
                    <a:pt x="16" y="140"/>
                  </a:lnTo>
                  <a:lnTo>
                    <a:pt x="13" y="145"/>
                  </a:lnTo>
                  <a:lnTo>
                    <a:pt x="13" y="145"/>
                  </a:lnTo>
                  <a:lnTo>
                    <a:pt x="12" y="151"/>
                  </a:lnTo>
                  <a:lnTo>
                    <a:pt x="12" y="157"/>
                  </a:lnTo>
                  <a:lnTo>
                    <a:pt x="14" y="161"/>
                  </a:lnTo>
                  <a:lnTo>
                    <a:pt x="17" y="166"/>
                  </a:lnTo>
                  <a:lnTo>
                    <a:pt x="17" y="166"/>
                  </a:lnTo>
                  <a:lnTo>
                    <a:pt x="12" y="169"/>
                  </a:lnTo>
                  <a:lnTo>
                    <a:pt x="8" y="172"/>
                  </a:lnTo>
                  <a:lnTo>
                    <a:pt x="5" y="177"/>
                  </a:lnTo>
                  <a:lnTo>
                    <a:pt x="3" y="183"/>
                  </a:lnTo>
                  <a:lnTo>
                    <a:pt x="3" y="183"/>
                  </a:lnTo>
                  <a:lnTo>
                    <a:pt x="3" y="189"/>
                  </a:lnTo>
                  <a:lnTo>
                    <a:pt x="4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6" y="206"/>
                  </a:lnTo>
                  <a:lnTo>
                    <a:pt x="3" y="210"/>
                  </a:lnTo>
                  <a:lnTo>
                    <a:pt x="0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0" y="226"/>
                  </a:lnTo>
                  <a:lnTo>
                    <a:pt x="3" y="232"/>
                  </a:lnTo>
                  <a:lnTo>
                    <a:pt x="6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4" y="249"/>
                  </a:lnTo>
                  <a:lnTo>
                    <a:pt x="3" y="253"/>
                  </a:lnTo>
                  <a:lnTo>
                    <a:pt x="3" y="259"/>
                  </a:lnTo>
                  <a:lnTo>
                    <a:pt x="3" y="259"/>
                  </a:lnTo>
                  <a:lnTo>
                    <a:pt x="5" y="265"/>
                  </a:lnTo>
                  <a:lnTo>
                    <a:pt x="8" y="270"/>
                  </a:lnTo>
                  <a:lnTo>
                    <a:pt x="12" y="273"/>
                  </a:lnTo>
                  <a:lnTo>
                    <a:pt x="17" y="276"/>
                  </a:lnTo>
                  <a:lnTo>
                    <a:pt x="17" y="276"/>
                  </a:lnTo>
                  <a:lnTo>
                    <a:pt x="14" y="281"/>
                  </a:lnTo>
                  <a:lnTo>
                    <a:pt x="12" y="285"/>
                  </a:lnTo>
                  <a:lnTo>
                    <a:pt x="12" y="291"/>
                  </a:lnTo>
                  <a:lnTo>
                    <a:pt x="13" y="296"/>
                  </a:lnTo>
                  <a:lnTo>
                    <a:pt x="13" y="296"/>
                  </a:lnTo>
                  <a:lnTo>
                    <a:pt x="16" y="302"/>
                  </a:lnTo>
                  <a:lnTo>
                    <a:pt x="19" y="305"/>
                  </a:lnTo>
                  <a:lnTo>
                    <a:pt x="24" y="309"/>
                  </a:lnTo>
                  <a:lnTo>
                    <a:pt x="30" y="310"/>
                  </a:lnTo>
                  <a:lnTo>
                    <a:pt x="30" y="310"/>
                  </a:lnTo>
                  <a:lnTo>
                    <a:pt x="27" y="315"/>
                  </a:lnTo>
                  <a:lnTo>
                    <a:pt x="26" y="321"/>
                  </a:lnTo>
                  <a:lnTo>
                    <a:pt x="27" y="326"/>
                  </a:lnTo>
                  <a:lnTo>
                    <a:pt x="30" y="331"/>
                  </a:lnTo>
                  <a:lnTo>
                    <a:pt x="30" y="331"/>
                  </a:lnTo>
                  <a:lnTo>
                    <a:pt x="33" y="336"/>
                  </a:lnTo>
                  <a:lnTo>
                    <a:pt x="37" y="339"/>
                  </a:lnTo>
                  <a:lnTo>
                    <a:pt x="43" y="341"/>
                  </a:lnTo>
                  <a:lnTo>
                    <a:pt x="47" y="342"/>
                  </a:lnTo>
                  <a:lnTo>
                    <a:pt x="47" y="342"/>
                  </a:lnTo>
                  <a:lnTo>
                    <a:pt x="46" y="348"/>
                  </a:lnTo>
                  <a:lnTo>
                    <a:pt x="46" y="352"/>
                  </a:lnTo>
                  <a:lnTo>
                    <a:pt x="49" y="358"/>
                  </a:lnTo>
                  <a:lnTo>
                    <a:pt x="51" y="363"/>
                  </a:lnTo>
                  <a:lnTo>
                    <a:pt x="51" y="363"/>
                  </a:lnTo>
                  <a:lnTo>
                    <a:pt x="56" y="367"/>
                  </a:lnTo>
                  <a:lnTo>
                    <a:pt x="60" y="369"/>
                  </a:lnTo>
                  <a:lnTo>
                    <a:pt x="66" y="370"/>
                  </a:lnTo>
                  <a:lnTo>
                    <a:pt x="71" y="370"/>
                  </a:lnTo>
                  <a:lnTo>
                    <a:pt x="71" y="370"/>
                  </a:lnTo>
                  <a:lnTo>
                    <a:pt x="71" y="376"/>
                  </a:lnTo>
                  <a:lnTo>
                    <a:pt x="72" y="381"/>
                  </a:lnTo>
                  <a:lnTo>
                    <a:pt x="74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89" y="395"/>
                  </a:lnTo>
                  <a:lnTo>
                    <a:pt x="94" y="395"/>
                  </a:lnTo>
                  <a:lnTo>
                    <a:pt x="99" y="394"/>
                  </a:lnTo>
                  <a:lnTo>
                    <a:pt x="99" y="394"/>
                  </a:lnTo>
                  <a:lnTo>
                    <a:pt x="100" y="400"/>
                  </a:lnTo>
                  <a:lnTo>
                    <a:pt x="103" y="404"/>
                  </a:lnTo>
                  <a:lnTo>
                    <a:pt x="105" y="409"/>
                  </a:lnTo>
                  <a:lnTo>
                    <a:pt x="110" y="413"/>
                  </a:lnTo>
                  <a:lnTo>
                    <a:pt x="110" y="413"/>
                  </a:lnTo>
                  <a:lnTo>
                    <a:pt x="116" y="414"/>
                  </a:lnTo>
                  <a:lnTo>
                    <a:pt x="120" y="415"/>
                  </a:lnTo>
                  <a:lnTo>
                    <a:pt x="126" y="414"/>
                  </a:lnTo>
                  <a:lnTo>
                    <a:pt x="131" y="411"/>
                  </a:lnTo>
                  <a:lnTo>
                    <a:pt x="131" y="411"/>
                  </a:lnTo>
                  <a:lnTo>
                    <a:pt x="133" y="417"/>
                  </a:lnTo>
                  <a:lnTo>
                    <a:pt x="136" y="422"/>
                  </a:lnTo>
                  <a:lnTo>
                    <a:pt x="140" y="425"/>
                  </a:lnTo>
                  <a:lnTo>
                    <a:pt x="145" y="428"/>
                  </a:lnTo>
                  <a:lnTo>
                    <a:pt x="145" y="428"/>
                  </a:lnTo>
                  <a:lnTo>
                    <a:pt x="151" y="429"/>
                  </a:lnTo>
                  <a:lnTo>
                    <a:pt x="156" y="429"/>
                  </a:lnTo>
                  <a:lnTo>
                    <a:pt x="162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2" y="438"/>
                  </a:lnTo>
                  <a:lnTo>
                    <a:pt x="182" y="438"/>
                  </a:lnTo>
                  <a:lnTo>
                    <a:pt x="188" y="438"/>
                  </a:lnTo>
                  <a:lnTo>
                    <a:pt x="193" y="437"/>
                  </a:lnTo>
                  <a:lnTo>
                    <a:pt x="198" y="435"/>
                  </a:lnTo>
                  <a:lnTo>
                    <a:pt x="202" y="431"/>
                  </a:lnTo>
                  <a:lnTo>
                    <a:pt x="202" y="431"/>
                  </a:lnTo>
                  <a:lnTo>
                    <a:pt x="205" y="435"/>
                  </a:lnTo>
                  <a:lnTo>
                    <a:pt x="210" y="438"/>
                  </a:lnTo>
                  <a:lnTo>
                    <a:pt x="215" y="441"/>
                  </a:lnTo>
                  <a:lnTo>
                    <a:pt x="221" y="442"/>
                  </a:lnTo>
                  <a:lnTo>
                    <a:pt x="221" y="442"/>
                  </a:lnTo>
                  <a:lnTo>
                    <a:pt x="226" y="441"/>
                  </a:lnTo>
                  <a:lnTo>
                    <a:pt x="231" y="438"/>
                  </a:lnTo>
                  <a:lnTo>
                    <a:pt x="236" y="435"/>
                  </a:lnTo>
                  <a:lnTo>
                    <a:pt x="238" y="431"/>
                  </a:lnTo>
                  <a:lnTo>
                    <a:pt x="238" y="431"/>
                  </a:lnTo>
                  <a:lnTo>
                    <a:pt x="243" y="435"/>
                  </a:lnTo>
                  <a:lnTo>
                    <a:pt x="248" y="437"/>
                  </a:lnTo>
                  <a:lnTo>
                    <a:pt x="252" y="438"/>
                  </a:lnTo>
                  <a:lnTo>
                    <a:pt x="258" y="438"/>
                  </a:lnTo>
                  <a:lnTo>
                    <a:pt x="258" y="438"/>
                  </a:lnTo>
                  <a:lnTo>
                    <a:pt x="264" y="436"/>
                  </a:lnTo>
                  <a:lnTo>
                    <a:pt x="269" y="434"/>
                  </a:lnTo>
                  <a:lnTo>
                    <a:pt x="272" y="429"/>
                  </a:lnTo>
                  <a:lnTo>
                    <a:pt x="275" y="424"/>
                  </a:lnTo>
                  <a:lnTo>
                    <a:pt x="275" y="424"/>
                  </a:lnTo>
                  <a:lnTo>
                    <a:pt x="280" y="428"/>
                  </a:lnTo>
                  <a:lnTo>
                    <a:pt x="284" y="429"/>
                  </a:lnTo>
                  <a:lnTo>
                    <a:pt x="290" y="429"/>
                  </a:lnTo>
                  <a:lnTo>
                    <a:pt x="296" y="428"/>
                  </a:lnTo>
                  <a:lnTo>
                    <a:pt x="296" y="428"/>
                  </a:lnTo>
                  <a:lnTo>
                    <a:pt x="301" y="425"/>
                  </a:lnTo>
                  <a:lnTo>
                    <a:pt x="305" y="422"/>
                  </a:lnTo>
                  <a:lnTo>
                    <a:pt x="308" y="417"/>
                  </a:lnTo>
                  <a:lnTo>
                    <a:pt x="309" y="411"/>
                  </a:lnTo>
                  <a:lnTo>
                    <a:pt x="309" y="411"/>
                  </a:lnTo>
                  <a:lnTo>
                    <a:pt x="315" y="414"/>
                  </a:lnTo>
                  <a:lnTo>
                    <a:pt x="320" y="415"/>
                  </a:lnTo>
                  <a:lnTo>
                    <a:pt x="325" y="414"/>
                  </a:lnTo>
                  <a:lnTo>
                    <a:pt x="330" y="413"/>
                  </a:lnTo>
                  <a:lnTo>
                    <a:pt x="330" y="413"/>
                  </a:lnTo>
                  <a:lnTo>
                    <a:pt x="335" y="409"/>
                  </a:lnTo>
                  <a:lnTo>
                    <a:pt x="338" y="404"/>
                  </a:lnTo>
                  <a:lnTo>
                    <a:pt x="341" y="400"/>
                  </a:lnTo>
                  <a:lnTo>
                    <a:pt x="341" y="394"/>
                  </a:lnTo>
                  <a:lnTo>
                    <a:pt x="341" y="394"/>
                  </a:lnTo>
                  <a:lnTo>
                    <a:pt x="347" y="395"/>
                  </a:lnTo>
                  <a:lnTo>
                    <a:pt x="353" y="395"/>
                  </a:lnTo>
                  <a:lnTo>
                    <a:pt x="357" y="392"/>
                  </a:lnTo>
                  <a:lnTo>
                    <a:pt x="362" y="390"/>
                  </a:lnTo>
                  <a:lnTo>
                    <a:pt x="362" y="390"/>
                  </a:lnTo>
                  <a:lnTo>
                    <a:pt x="366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69" y="370"/>
                  </a:lnTo>
                  <a:lnTo>
                    <a:pt x="369" y="370"/>
                  </a:lnTo>
                  <a:lnTo>
                    <a:pt x="375" y="370"/>
                  </a:lnTo>
                  <a:lnTo>
                    <a:pt x="380" y="369"/>
                  </a:lnTo>
                  <a:lnTo>
                    <a:pt x="386" y="367"/>
                  </a:lnTo>
                  <a:lnTo>
                    <a:pt x="389" y="363"/>
                  </a:lnTo>
                  <a:lnTo>
                    <a:pt x="389" y="363"/>
                  </a:lnTo>
                  <a:lnTo>
                    <a:pt x="393" y="358"/>
                  </a:lnTo>
                  <a:lnTo>
                    <a:pt x="394" y="352"/>
                  </a:lnTo>
                  <a:lnTo>
                    <a:pt x="394" y="348"/>
                  </a:lnTo>
                  <a:lnTo>
                    <a:pt x="393" y="342"/>
                  </a:lnTo>
                  <a:lnTo>
                    <a:pt x="393" y="342"/>
                  </a:lnTo>
                  <a:lnTo>
                    <a:pt x="399" y="341"/>
                  </a:lnTo>
                  <a:lnTo>
                    <a:pt x="403" y="339"/>
                  </a:lnTo>
                  <a:lnTo>
                    <a:pt x="408" y="336"/>
                  </a:lnTo>
                  <a:lnTo>
                    <a:pt x="411" y="331"/>
                  </a:lnTo>
                  <a:lnTo>
                    <a:pt x="411" y="331"/>
                  </a:lnTo>
                  <a:lnTo>
                    <a:pt x="414" y="326"/>
                  </a:lnTo>
                  <a:lnTo>
                    <a:pt x="414" y="321"/>
                  </a:lnTo>
                  <a:lnTo>
                    <a:pt x="414" y="315"/>
                  </a:lnTo>
                  <a:lnTo>
                    <a:pt x="411" y="310"/>
                  </a:lnTo>
                  <a:lnTo>
                    <a:pt x="411" y="310"/>
                  </a:lnTo>
                  <a:lnTo>
                    <a:pt x="416" y="309"/>
                  </a:lnTo>
                  <a:lnTo>
                    <a:pt x="421" y="305"/>
                  </a:lnTo>
                  <a:lnTo>
                    <a:pt x="426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9" y="291"/>
                  </a:lnTo>
                  <a:lnTo>
                    <a:pt x="429" y="285"/>
                  </a:lnTo>
                  <a:lnTo>
                    <a:pt x="427" y="281"/>
                  </a:lnTo>
                  <a:lnTo>
                    <a:pt x="424" y="276"/>
                  </a:lnTo>
                  <a:lnTo>
                    <a:pt x="424" y="276"/>
                  </a:lnTo>
                  <a:lnTo>
                    <a:pt x="429" y="273"/>
                  </a:lnTo>
                  <a:lnTo>
                    <a:pt x="433" y="269"/>
                  </a:lnTo>
                  <a:lnTo>
                    <a:pt x="436" y="265"/>
                  </a:lnTo>
                  <a:lnTo>
                    <a:pt x="437" y="259"/>
                  </a:lnTo>
                  <a:lnTo>
                    <a:pt x="437" y="259"/>
                  </a:lnTo>
                  <a:lnTo>
                    <a:pt x="437" y="253"/>
                  </a:lnTo>
                  <a:lnTo>
                    <a:pt x="436" y="249"/>
                  </a:lnTo>
                  <a:lnTo>
                    <a:pt x="434" y="243"/>
                  </a:lnTo>
                  <a:lnTo>
                    <a:pt x="430" y="239"/>
                  </a:lnTo>
                  <a:lnTo>
                    <a:pt x="430" y="239"/>
                  </a:lnTo>
                  <a:close/>
                </a:path>
              </a:pathLst>
            </a:custGeom>
            <a:solidFill>
              <a:srgbClr val="FCC3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endParaRPr>
            </a:p>
          </p:txBody>
        </p:sp>
        <p:sp>
          <p:nvSpPr>
            <p:cNvPr id="87" name="Freeform 12"/>
            <p:cNvSpPr>
              <a:spLocks/>
            </p:cNvSpPr>
            <p:nvPr userDrawn="1"/>
          </p:nvSpPr>
          <p:spPr bwMode="auto">
            <a:xfrm>
              <a:off x="6380303" y="2815967"/>
              <a:ext cx="468405" cy="470845"/>
            </a:xfrm>
            <a:custGeom>
              <a:avLst/>
              <a:gdLst>
                <a:gd name="T0" fmla="*/ 386 w 386"/>
                <a:gd name="T1" fmla="*/ 192 h 386"/>
                <a:gd name="T2" fmla="*/ 382 w 386"/>
                <a:gd name="T3" fmla="*/ 231 h 386"/>
                <a:gd name="T4" fmla="*/ 372 w 386"/>
                <a:gd name="T5" fmla="*/ 268 h 386"/>
                <a:gd name="T6" fmla="*/ 353 w 386"/>
                <a:gd name="T7" fmla="*/ 301 h 386"/>
                <a:gd name="T8" fmla="*/ 330 w 386"/>
                <a:gd name="T9" fmla="*/ 329 h 386"/>
                <a:gd name="T10" fmla="*/ 301 w 386"/>
                <a:gd name="T11" fmla="*/ 353 h 386"/>
                <a:gd name="T12" fmla="*/ 269 w 386"/>
                <a:gd name="T13" fmla="*/ 370 h 386"/>
                <a:gd name="T14" fmla="*/ 232 w 386"/>
                <a:gd name="T15" fmla="*/ 382 h 386"/>
                <a:gd name="T16" fmla="*/ 194 w 386"/>
                <a:gd name="T17" fmla="*/ 386 h 386"/>
                <a:gd name="T18" fmla="*/ 174 w 386"/>
                <a:gd name="T19" fmla="*/ 385 h 386"/>
                <a:gd name="T20" fmla="*/ 136 w 386"/>
                <a:gd name="T21" fmla="*/ 377 h 386"/>
                <a:gd name="T22" fmla="*/ 102 w 386"/>
                <a:gd name="T23" fmla="*/ 362 h 386"/>
                <a:gd name="T24" fmla="*/ 71 w 386"/>
                <a:gd name="T25" fmla="*/ 342 h 386"/>
                <a:gd name="T26" fmla="*/ 45 w 386"/>
                <a:gd name="T27" fmla="*/ 315 h 386"/>
                <a:gd name="T28" fmla="*/ 24 w 386"/>
                <a:gd name="T29" fmla="*/ 284 h 386"/>
                <a:gd name="T30" fmla="*/ 10 w 386"/>
                <a:gd name="T31" fmla="*/ 250 h 386"/>
                <a:gd name="T32" fmla="*/ 2 w 386"/>
                <a:gd name="T33" fmla="*/ 212 h 386"/>
                <a:gd name="T34" fmla="*/ 0 w 386"/>
                <a:gd name="T35" fmla="*/ 192 h 386"/>
                <a:gd name="T36" fmla="*/ 5 w 386"/>
                <a:gd name="T37" fmla="*/ 154 h 386"/>
                <a:gd name="T38" fmla="*/ 16 w 386"/>
                <a:gd name="T39" fmla="*/ 118 h 386"/>
                <a:gd name="T40" fmla="*/ 33 w 386"/>
                <a:gd name="T41" fmla="*/ 85 h 386"/>
                <a:gd name="T42" fmla="*/ 57 w 386"/>
                <a:gd name="T43" fmla="*/ 57 h 386"/>
                <a:gd name="T44" fmla="*/ 85 w 386"/>
                <a:gd name="T45" fmla="*/ 33 h 386"/>
                <a:gd name="T46" fmla="*/ 118 w 386"/>
                <a:gd name="T47" fmla="*/ 16 h 386"/>
                <a:gd name="T48" fmla="*/ 155 w 386"/>
                <a:gd name="T49" fmla="*/ 4 h 386"/>
                <a:gd name="T50" fmla="*/ 194 w 386"/>
                <a:gd name="T51" fmla="*/ 0 h 386"/>
                <a:gd name="T52" fmla="*/ 214 w 386"/>
                <a:gd name="T53" fmla="*/ 1 h 386"/>
                <a:gd name="T54" fmla="*/ 250 w 386"/>
                <a:gd name="T55" fmla="*/ 9 h 386"/>
                <a:gd name="T56" fmla="*/ 286 w 386"/>
                <a:gd name="T57" fmla="*/ 24 h 386"/>
                <a:gd name="T58" fmla="*/ 316 w 386"/>
                <a:gd name="T59" fmla="*/ 44 h 386"/>
                <a:gd name="T60" fmla="*/ 342 w 386"/>
                <a:gd name="T61" fmla="*/ 70 h 386"/>
                <a:gd name="T62" fmla="*/ 363 w 386"/>
                <a:gd name="T63" fmla="*/ 100 h 386"/>
                <a:gd name="T64" fmla="*/ 377 w 386"/>
                <a:gd name="T65" fmla="*/ 136 h 386"/>
                <a:gd name="T66" fmla="*/ 386 w 386"/>
                <a:gd name="T67" fmla="*/ 174 h 386"/>
                <a:gd name="T68" fmla="*/ 386 w 386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6" h="386">
                  <a:moveTo>
                    <a:pt x="386" y="192"/>
                  </a:moveTo>
                  <a:lnTo>
                    <a:pt x="386" y="192"/>
                  </a:lnTo>
                  <a:lnTo>
                    <a:pt x="386" y="212"/>
                  </a:lnTo>
                  <a:lnTo>
                    <a:pt x="382" y="231"/>
                  </a:lnTo>
                  <a:lnTo>
                    <a:pt x="377" y="250"/>
                  </a:lnTo>
                  <a:lnTo>
                    <a:pt x="372" y="268"/>
                  </a:lnTo>
                  <a:lnTo>
                    <a:pt x="363" y="284"/>
                  </a:lnTo>
                  <a:lnTo>
                    <a:pt x="353" y="301"/>
                  </a:lnTo>
                  <a:lnTo>
                    <a:pt x="342" y="315"/>
                  </a:lnTo>
                  <a:lnTo>
                    <a:pt x="330" y="329"/>
                  </a:lnTo>
                  <a:lnTo>
                    <a:pt x="316" y="342"/>
                  </a:lnTo>
                  <a:lnTo>
                    <a:pt x="301" y="353"/>
                  </a:lnTo>
                  <a:lnTo>
                    <a:pt x="286" y="362"/>
                  </a:lnTo>
                  <a:lnTo>
                    <a:pt x="269" y="370"/>
                  </a:lnTo>
                  <a:lnTo>
                    <a:pt x="250" y="377"/>
                  </a:lnTo>
                  <a:lnTo>
                    <a:pt x="232" y="382"/>
                  </a:lnTo>
                  <a:lnTo>
                    <a:pt x="214" y="385"/>
                  </a:lnTo>
                  <a:lnTo>
                    <a:pt x="194" y="386"/>
                  </a:lnTo>
                  <a:lnTo>
                    <a:pt x="194" y="386"/>
                  </a:lnTo>
                  <a:lnTo>
                    <a:pt x="174" y="385"/>
                  </a:lnTo>
                  <a:lnTo>
                    <a:pt x="155" y="382"/>
                  </a:lnTo>
                  <a:lnTo>
                    <a:pt x="136" y="377"/>
                  </a:lnTo>
                  <a:lnTo>
                    <a:pt x="118" y="370"/>
                  </a:lnTo>
                  <a:lnTo>
                    <a:pt x="102" y="362"/>
                  </a:lnTo>
                  <a:lnTo>
                    <a:pt x="85" y="353"/>
                  </a:lnTo>
                  <a:lnTo>
                    <a:pt x="71" y="342"/>
                  </a:lnTo>
                  <a:lnTo>
                    <a:pt x="57" y="329"/>
                  </a:lnTo>
                  <a:lnTo>
                    <a:pt x="45" y="315"/>
                  </a:lnTo>
                  <a:lnTo>
                    <a:pt x="33" y="301"/>
                  </a:lnTo>
                  <a:lnTo>
                    <a:pt x="24" y="284"/>
                  </a:lnTo>
                  <a:lnTo>
                    <a:pt x="16" y="268"/>
                  </a:lnTo>
                  <a:lnTo>
                    <a:pt x="10" y="250"/>
                  </a:lnTo>
                  <a:lnTo>
                    <a:pt x="5" y="231"/>
                  </a:lnTo>
                  <a:lnTo>
                    <a:pt x="2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2" y="174"/>
                  </a:lnTo>
                  <a:lnTo>
                    <a:pt x="5" y="154"/>
                  </a:lnTo>
                  <a:lnTo>
                    <a:pt x="10" y="136"/>
                  </a:lnTo>
                  <a:lnTo>
                    <a:pt x="16" y="118"/>
                  </a:lnTo>
                  <a:lnTo>
                    <a:pt x="24" y="100"/>
                  </a:lnTo>
                  <a:lnTo>
                    <a:pt x="33" y="85"/>
                  </a:lnTo>
                  <a:lnTo>
                    <a:pt x="45" y="70"/>
                  </a:lnTo>
                  <a:lnTo>
                    <a:pt x="57" y="57"/>
                  </a:lnTo>
                  <a:lnTo>
                    <a:pt x="71" y="44"/>
                  </a:lnTo>
                  <a:lnTo>
                    <a:pt x="85" y="33"/>
                  </a:lnTo>
                  <a:lnTo>
                    <a:pt x="102" y="24"/>
                  </a:lnTo>
                  <a:lnTo>
                    <a:pt x="118" y="16"/>
                  </a:lnTo>
                  <a:lnTo>
                    <a:pt x="136" y="9"/>
                  </a:lnTo>
                  <a:lnTo>
                    <a:pt x="155" y="4"/>
                  </a:lnTo>
                  <a:lnTo>
                    <a:pt x="174" y="1"/>
                  </a:lnTo>
                  <a:lnTo>
                    <a:pt x="194" y="0"/>
                  </a:lnTo>
                  <a:lnTo>
                    <a:pt x="194" y="0"/>
                  </a:lnTo>
                  <a:lnTo>
                    <a:pt x="214" y="1"/>
                  </a:lnTo>
                  <a:lnTo>
                    <a:pt x="232" y="4"/>
                  </a:lnTo>
                  <a:lnTo>
                    <a:pt x="250" y="9"/>
                  </a:lnTo>
                  <a:lnTo>
                    <a:pt x="269" y="16"/>
                  </a:lnTo>
                  <a:lnTo>
                    <a:pt x="286" y="24"/>
                  </a:lnTo>
                  <a:lnTo>
                    <a:pt x="301" y="33"/>
                  </a:lnTo>
                  <a:lnTo>
                    <a:pt x="316" y="44"/>
                  </a:lnTo>
                  <a:lnTo>
                    <a:pt x="330" y="57"/>
                  </a:lnTo>
                  <a:lnTo>
                    <a:pt x="342" y="70"/>
                  </a:lnTo>
                  <a:lnTo>
                    <a:pt x="353" y="85"/>
                  </a:lnTo>
                  <a:lnTo>
                    <a:pt x="363" y="100"/>
                  </a:lnTo>
                  <a:lnTo>
                    <a:pt x="372" y="118"/>
                  </a:lnTo>
                  <a:lnTo>
                    <a:pt x="377" y="136"/>
                  </a:lnTo>
                  <a:lnTo>
                    <a:pt x="382" y="154"/>
                  </a:lnTo>
                  <a:lnTo>
                    <a:pt x="386" y="174"/>
                  </a:lnTo>
                  <a:lnTo>
                    <a:pt x="386" y="192"/>
                  </a:lnTo>
                  <a:lnTo>
                    <a:pt x="386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endParaRPr>
            </a:p>
          </p:txBody>
        </p:sp>
        <p:sp>
          <p:nvSpPr>
            <p:cNvPr id="88" name="Freeform 14"/>
            <p:cNvSpPr>
              <a:spLocks/>
            </p:cNvSpPr>
            <p:nvPr/>
          </p:nvSpPr>
          <p:spPr bwMode="auto">
            <a:xfrm>
              <a:off x="6478774" y="2922021"/>
              <a:ext cx="271462" cy="258737"/>
            </a:xfrm>
            <a:custGeom>
              <a:avLst/>
              <a:gdLst>
                <a:gd name="T0" fmla="*/ 244 w 512"/>
                <a:gd name="T1" fmla="*/ 14 h 488"/>
                <a:gd name="T2" fmla="*/ 252 w 512"/>
                <a:gd name="T3" fmla="*/ 2 h 488"/>
                <a:gd name="T4" fmla="*/ 258 w 512"/>
                <a:gd name="T5" fmla="*/ 2 h 488"/>
                <a:gd name="T6" fmla="*/ 266 w 512"/>
                <a:gd name="T7" fmla="*/ 14 h 488"/>
                <a:gd name="T8" fmla="*/ 312 w 512"/>
                <a:gd name="T9" fmla="*/ 146 h 488"/>
                <a:gd name="T10" fmla="*/ 330 w 512"/>
                <a:gd name="T11" fmla="*/ 168 h 488"/>
                <a:gd name="T12" fmla="*/ 356 w 512"/>
                <a:gd name="T13" fmla="*/ 178 h 488"/>
                <a:gd name="T14" fmla="*/ 496 w 512"/>
                <a:gd name="T15" fmla="*/ 180 h 488"/>
                <a:gd name="T16" fmla="*/ 510 w 512"/>
                <a:gd name="T17" fmla="*/ 184 h 488"/>
                <a:gd name="T18" fmla="*/ 512 w 512"/>
                <a:gd name="T19" fmla="*/ 190 h 488"/>
                <a:gd name="T20" fmla="*/ 502 w 512"/>
                <a:gd name="T21" fmla="*/ 200 h 488"/>
                <a:gd name="T22" fmla="*/ 390 w 512"/>
                <a:gd name="T23" fmla="*/ 286 h 488"/>
                <a:gd name="T24" fmla="*/ 376 w 512"/>
                <a:gd name="T25" fmla="*/ 308 h 488"/>
                <a:gd name="T26" fmla="*/ 374 w 512"/>
                <a:gd name="T27" fmla="*/ 336 h 488"/>
                <a:gd name="T28" fmla="*/ 414 w 512"/>
                <a:gd name="T29" fmla="*/ 470 h 488"/>
                <a:gd name="T30" fmla="*/ 416 w 512"/>
                <a:gd name="T31" fmla="*/ 484 h 488"/>
                <a:gd name="T32" fmla="*/ 410 w 512"/>
                <a:gd name="T33" fmla="*/ 488 h 488"/>
                <a:gd name="T34" fmla="*/ 398 w 512"/>
                <a:gd name="T35" fmla="*/ 484 h 488"/>
                <a:gd name="T36" fmla="*/ 282 w 512"/>
                <a:gd name="T37" fmla="*/ 404 h 488"/>
                <a:gd name="T38" fmla="*/ 256 w 512"/>
                <a:gd name="T39" fmla="*/ 396 h 488"/>
                <a:gd name="T40" fmla="*/ 228 w 512"/>
                <a:gd name="T41" fmla="*/ 404 h 488"/>
                <a:gd name="T42" fmla="*/ 114 w 512"/>
                <a:gd name="T43" fmla="*/ 484 h 488"/>
                <a:gd name="T44" fmla="*/ 100 w 512"/>
                <a:gd name="T45" fmla="*/ 488 h 488"/>
                <a:gd name="T46" fmla="*/ 96 w 512"/>
                <a:gd name="T47" fmla="*/ 484 h 488"/>
                <a:gd name="T48" fmla="*/ 96 w 512"/>
                <a:gd name="T49" fmla="*/ 470 h 488"/>
                <a:gd name="T50" fmla="*/ 136 w 512"/>
                <a:gd name="T51" fmla="*/ 336 h 488"/>
                <a:gd name="T52" fmla="*/ 136 w 512"/>
                <a:gd name="T53" fmla="*/ 308 h 488"/>
                <a:gd name="T54" fmla="*/ 120 w 512"/>
                <a:gd name="T55" fmla="*/ 286 h 488"/>
                <a:gd name="T56" fmla="*/ 8 w 512"/>
                <a:gd name="T57" fmla="*/ 200 h 488"/>
                <a:gd name="T58" fmla="*/ 0 w 512"/>
                <a:gd name="T59" fmla="*/ 190 h 488"/>
                <a:gd name="T60" fmla="*/ 2 w 512"/>
                <a:gd name="T61" fmla="*/ 184 h 488"/>
                <a:gd name="T62" fmla="*/ 16 w 512"/>
                <a:gd name="T63" fmla="*/ 180 h 488"/>
                <a:gd name="T64" fmla="*/ 154 w 512"/>
                <a:gd name="T65" fmla="*/ 178 h 488"/>
                <a:gd name="T66" fmla="*/ 182 w 512"/>
                <a:gd name="T67" fmla="*/ 168 h 488"/>
                <a:gd name="T68" fmla="*/ 198 w 512"/>
                <a:gd name="T69" fmla="*/ 146 h 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12" h="488">
                  <a:moveTo>
                    <a:pt x="244" y="14"/>
                  </a:moveTo>
                  <a:lnTo>
                    <a:pt x="244" y="14"/>
                  </a:lnTo>
                  <a:lnTo>
                    <a:pt x="250" y="4"/>
                  </a:lnTo>
                  <a:lnTo>
                    <a:pt x="252" y="2"/>
                  </a:lnTo>
                  <a:lnTo>
                    <a:pt x="256" y="0"/>
                  </a:lnTo>
                  <a:lnTo>
                    <a:pt x="258" y="2"/>
                  </a:lnTo>
                  <a:lnTo>
                    <a:pt x="262" y="4"/>
                  </a:lnTo>
                  <a:lnTo>
                    <a:pt x="266" y="14"/>
                  </a:lnTo>
                  <a:lnTo>
                    <a:pt x="312" y="146"/>
                  </a:lnTo>
                  <a:lnTo>
                    <a:pt x="312" y="146"/>
                  </a:lnTo>
                  <a:lnTo>
                    <a:pt x="318" y="158"/>
                  </a:lnTo>
                  <a:lnTo>
                    <a:pt x="330" y="168"/>
                  </a:lnTo>
                  <a:lnTo>
                    <a:pt x="342" y="174"/>
                  </a:lnTo>
                  <a:lnTo>
                    <a:pt x="356" y="178"/>
                  </a:lnTo>
                  <a:lnTo>
                    <a:pt x="496" y="180"/>
                  </a:lnTo>
                  <a:lnTo>
                    <a:pt x="496" y="180"/>
                  </a:lnTo>
                  <a:lnTo>
                    <a:pt x="506" y="182"/>
                  </a:lnTo>
                  <a:lnTo>
                    <a:pt x="510" y="184"/>
                  </a:lnTo>
                  <a:lnTo>
                    <a:pt x="512" y="186"/>
                  </a:lnTo>
                  <a:lnTo>
                    <a:pt x="512" y="190"/>
                  </a:lnTo>
                  <a:lnTo>
                    <a:pt x="510" y="194"/>
                  </a:lnTo>
                  <a:lnTo>
                    <a:pt x="502" y="200"/>
                  </a:lnTo>
                  <a:lnTo>
                    <a:pt x="390" y="286"/>
                  </a:lnTo>
                  <a:lnTo>
                    <a:pt x="390" y="286"/>
                  </a:lnTo>
                  <a:lnTo>
                    <a:pt x="382" y="296"/>
                  </a:lnTo>
                  <a:lnTo>
                    <a:pt x="376" y="308"/>
                  </a:lnTo>
                  <a:lnTo>
                    <a:pt x="372" y="322"/>
                  </a:lnTo>
                  <a:lnTo>
                    <a:pt x="374" y="336"/>
                  </a:lnTo>
                  <a:lnTo>
                    <a:pt x="414" y="470"/>
                  </a:lnTo>
                  <a:lnTo>
                    <a:pt x="414" y="470"/>
                  </a:lnTo>
                  <a:lnTo>
                    <a:pt x="416" y="482"/>
                  </a:lnTo>
                  <a:lnTo>
                    <a:pt x="416" y="484"/>
                  </a:lnTo>
                  <a:lnTo>
                    <a:pt x="414" y="488"/>
                  </a:lnTo>
                  <a:lnTo>
                    <a:pt x="410" y="488"/>
                  </a:lnTo>
                  <a:lnTo>
                    <a:pt x="406" y="488"/>
                  </a:lnTo>
                  <a:lnTo>
                    <a:pt x="398" y="484"/>
                  </a:lnTo>
                  <a:lnTo>
                    <a:pt x="282" y="404"/>
                  </a:lnTo>
                  <a:lnTo>
                    <a:pt x="282" y="404"/>
                  </a:lnTo>
                  <a:lnTo>
                    <a:pt x="270" y="398"/>
                  </a:lnTo>
                  <a:lnTo>
                    <a:pt x="256" y="396"/>
                  </a:lnTo>
                  <a:lnTo>
                    <a:pt x="242" y="398"/>
                  </a:lnTo>
                  <a:lnTo>
                    <a:pt x="228" y="404"/>
                  </a:lnTo>
                  <a:lnTo>
                    <a:pt x="114" y="484"/>
                  </a:lnTo>
                  <a:lnTo>
                    <a:pt x="114" y="484"/>
                  </a:lnTo>
                  <a:lnTo>
                    <a:pt x="104" y="488"/>
                  </a:lnTo>
                  <a:lnTo>
                    <a:pt x="100" y="488"/>
                  </a:lnTo>
                  <a:lnTo>
                    <a:pt x="98" y="488"/>
                  </a:lnTo>
                  <a:lnTo>
                    <a:pt x="96" y="484"/>
                  </a:lnTo>
                  <a:lnTo>
                    <a:pt x="94" y="482"/>
                  </a:lnTo>
                  <a:lnTo>
                    <a:pt x="96" y="470"/>
                  </a:lnTo>
                  <a:lnTo>
                    <a:pt x="136" y="336"/>
                  </a:lnTo>
                  <a:lnTo>
                    <a:pt x="136" y="336"/>
                  </a:lnTo>
                  <a:lnTo>
                    <a:pt x="138" y="322"/>
                  </a:lnTo>
                  <a:lnTo>
                    <a:pt x="136" y="308"/>
                  </a:lnTo>
                  <a:lnTo>
                    <a:pt x="130" y="296"/>
                  </a:lnTo>
                  <a:lnTo>
                    <a:pt x="120" y="286"/>
                  </a:lnTo>
                  <a:lnTo>
                    <a:pt x="8" y="200"/>
                  </a:lnTo>
                  <a:lnTo>
                    <a:pt x="8" y="200"/>
                  </a:lnTo>
                  <a:lnTo>
                    <a:pt x="0" y="194"/>
                  </a:lnTo>
                  <a:lnTo>
                    <a:pt x="0" y="190"/>
                  </a:lnTo>
                  <a:lnTo>
                    <a:pt x="0" y="186"/>
                  </a:lnTo>
                  <a:lnTo>
                    <a:pt x="2" y="184"/>
                  </a:lnTo>
                  <a:lnTo>
                    <a:pt x="4" y="182"/>
                  </a:lnTo>
                  <a:lnTo>
                    <a:pt x="16" y="180"/>
                  </a:lnTo>
                  <a:lnTo>
                    <a:pt x="154" y="178"/>
                  </a:lnTo>
                  <a:lnTo>
                    <a:pt x="154" y="178"/>
                  </a:lnTo>
                  <a:lnTo>
                    <a:pt x="168" y="174"/>
                  </a:lnTo>
                  <a:lnTo>
                    <a:pt x="182" y="168"/>
                  </a:lnTo>
                  <a:lnTo>
                    <a:pt x="192" y="158"/>
                  </a:lnTo>
                  <a:lnTo>
                    <a:pt x="198" y="146"/>
                  </a:lnTo>
                  <a:lnTo>
                    <a:pt x="244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endParaRPr>
            </a:p>
          </p:txBody>
        </p:sp>
      </p:grpSp>
      <p:sp>
        <p:nvSpPr>
          <p:cNvPr id="16" name="슬라이드 번호 개체 틀 15"/>
          <p:cNvSpPr>
            <a:spLocks noGrp="1"/>
          </p:cNvSpPr>
          <p:nvPr>
            <p:ph type="sldNum" sz="quarter" idx="12"/>
          </p:nvPr>
        </p:nvSpPr>
        <p:spPr>
          <a:xfrm>
            <a:off x="9299872" y="6597352"/>
            <a:ext cx="2844800" cy="216024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7915D0-9571-4CED-902B-44341C78E11D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7130883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997" r="83541" b="45556"/>
          <a:stretch/>
        </p:blipFill>
        <p:spPr>
          <a:xfrm>
            <a:off x="395489" y="2242080"/>
            <a:ext cx="1395211" cy="974968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85" t="30211" r="74628" b="39548"/>
          <a:stretch/>
        </p:blipFill>
        <p:spPr>
          <a:xfrm>
            <a:off x="1" y="3352143"/>
            <a:ext cx="1790700" cy="2073977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997" r="83541" b="45556"/>
          <a:stretch/>
        </p:blipFill>
        <p:spPr>
          <a:xfrm>
            <a:off x="527381" y="2242080"/>
            <a:ext cx="1395211" cy="974968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85" t="41967" r="74628" b="39548"/>
          <a:stretch/>
        </p:blipFill>
        <p:spPr>
          <a:xfrm rot="14971475">
            <a:off x="364872" y="2979577"/>
            <a:ext cx="992894" cy="1690303"/>
          </a:xfrm>
          <a:prstGeom prst="rect">
            <a:avLst/>
          </a:prstGeom>
        </p:spPr>
      </p:pic>
      <p:sp>
        <p:nvSpPr>
          <p:cNvPr id="25" name="타원 24"/>
          <p:cNvSpPr/>
          <p:nvPr userDrawn="1"/>
        </p:nvSpPr>
        <p:spPr>
          <a:xfrm>
            <a:off x="1029890" y="2254511"/>
            <a:ext cx="74185" cy="5563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견고딕" pitchFamily="18" charset="-127"/>
              <a:ea typeface="HY견고딕" pitchFamily="18" charset="-127"/>
              <a:cs typeface="+mn-cs"/>
            </a:endParaRPr>
          </a:p>
        </p:txBody>
      </p:sp>
      <p:sp>
        <p:nvSpPr>
          <p:cNvPr id="26" name="타원 25"/>
          <p:cNvSpPr/>
          <p:nvPr userDrawn="1"/>
        </p:nvSpPr>
        <p:spPr>
          <a:xfrm>
            <a:off x="173155" y="1988841"/>
            <a:ext cx="10987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견고딕" pitchFamily="18" charset="-127"/>
              <a:ea typeface="HY견고딕" pitchFamily="18" charset="-127"/>
              <a:cs typeface="+mn-cs"/>
            </a:endParaRPr>
          </a:p>
        </p:txBody>
      </p:sp>
      <p:sp>
        <p:nvSpPr>
          <p:cNvPr id="27" name="타원 26"/>
          <p:cNvSpPr/>
          <p:nvPr userDrawn="1"/>
        </p:nvSpPr>
        <p:spPr>
          <a:xfrm>
            <a:off x="306505" y="2196981"/>
            <a:ext cx="6095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견고딕" pitchFamily="18" charset="-127"/>
              <a:ea typeface="HY견고딕" pitchFamily="18" charset="-127"/>
              <a:cs typeface="+mn-cs"/>
            </a:endParaRPr>
          </a:p>
        </p:txBody>
      </p:sp>
      <p:pic>
        <p:nvPicPr>
          <p:cNvPr id="31" name="그림 30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34" t="17478" r="66701" b="22256"/>
          <a:stretch/>
        </p:blipFill>
        <p:spPr>
          <a:xfrm>
            <a:off x="1315898" y="1731957"/>
            <a:ext cx="3388780" cy="415247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>
            <a:off x="0" y="6477000"/>
            <a:ext cx="12192000" cy="38100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34" t="20701" r="70105" b="69254"/>
          <a:stretch/>
        </p:blipFill>
        <p:spPr>
          <a:xfrm>
            <a:off x="3995442" y="1700808"/>
            <a:ext cx="827020" cy="54583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 flipV="1">
            <a:off x="0" y="0"/>
            <a:ext cx="12192000" cy="381000"/>
          </a:xfrm>
          <a:prstGeom prst="rect">
            <a:avLst/>
          </a:prstGeom>
        </p:spPr>
      </p:pic>
      <p:sp>
        <p:nvSpPr>
          <p:cNvPr id="5" name="텍스트 개체 틀 7"/>
          <p:cNvSpPr>
            <a:spLocks noGrp="1"/>
          </p:cNvSpPr>
          <p:nvPr>
            <p:ph type="body" sz="quarter" idx="10" hasCustomPrompt="1"/>
          </p:nvPr>
        </p:nvSpPr>
        <p:spPr>
          <a:xfrm>
            <a:off x="4943872" y="1592284"/>
            <a:ext cx="6528725" cy="432048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>
              <a:buNone/>
              <a:defRPr sz="32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Contents title</a:t>
            </a:r>
            <a:endParaRPr lang="ko-KR" altLang="en-US"/>
          </a:p>
        </p:txBody>
      </p:sp>
      <p:sp>
        <p:nvSpPr>
          <p:cNvPr id="6" name="텍스트 개체 틀 7"/>
          <p:cNvSpPr>
            <a:spLocks noGrp="1"/>
          </p:cNvSpPr>
          <p:nvPr>
            <p:ph type="body" sz="quarter" idx="11" hasCustomPrompt="1"/>
          </p:nvPr>
        </p:nvSpPr>
        <p:spPr>
          <a:xfrm>
            <a:off x="4943872" y="2280391"/>
            <a:ext cx="6528725" cy="280764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01. Contents subtitle</a:t>
            </a:r>
            <a:endParaRPr lang="ko-KR" altLang="en-US"/>
          </a:p>
        </p:txBody>
      </p:sp>
      <p:sp>
        <p:nvSpPr>
          <p:cNvPr id="7" name="텍스트 개체 틀 7"/>
          <p:cNvSpPr>
            <a:spLocks noGrp="1"/>
          </p:cNvSpPr>
          <p:nvPr>
            <p:ph type="body" sz="quarter" idx="12" hasCustomPrompt="1"/>
          </p:nvPr>
        </p:nvSpPr>
        <p:spPr>
          <a:xfrm>
            <a:off x="4943872" y="2801569"/>
            <a:ext cx="6528725" cy="280764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01. Contents subtitle</a:t>
            </a:r>
            <a:endParaRPr lang="ko-KR" altLang="en-US"/>
          </a:p>
        </p:txBody>
      </p:sp>
      <p:sp>
        <p:nvSpPr>
          <p:cNvPr id="9" name="텍스트 개체 틀 7"/>
          <p:cNvSpPr>
            <a:spLocks noGrp="1"/>
          </p:cNvSpPr>
          <p:nvPr>
            <p:ph type="body" sz="quarter" idx="13" hasCustomPrompt="1"/>
          </p:nvPr>
        </p:nvSpPr>
        <p:spPr>
          <a:xfrm>
            <a:off x="4943872" y="3322747"/>
            <a:ext cx="6528725" cy="280764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01. Contents subtitle</a:t>
            </a:r>
            <a:endParaRPr lang="ko-KR" altLang="en-US"/>
          </a:p>
        </p:txBody>
      </p:sp>
      <p:sp>
        <p:nvSpPr>
          <p:cNvPr id="10" name="텍스트 개체 틀 7"/>
          <p:cNvSpPr>
            <a:spLocks noGrp="1"/>
          </p:cNvSpPr>
          <p:nvPr>
            <p:ph type="body" sz="quarter" idx="14" hasCustomPrompt="1"/>
          </p:nvPr>
        </p:nvSpPr>
        <p:spPr>
          <a:xfrm>
            <a:off x="4943872" y="3843925"/>
            <a:ext cx="6528725" cy="280764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01. Contents subtitle</a:t>
            </a:r>
            <a:endParaRPr lang="ko-KR" altLang="en-US"/>
          </a:p>
        </p:txBody>
      </p:sp>
      <p:sp>
        <p:nvSpPr>
          <p:cNvPr id="11" name="텍스트 개체 틀 7"/>
          <p:cNvSpPr>
            <a:spLocks noGrp="1"/>
          </p:cNvSpPr>
          <p:nvPr>
            <p:ph type="body" sz="quarter" idx="15" hasCustomPrompt="1"/>
          </p:nvPr>
        </p:nvSpPr>
        <p:spPr>
          <a:xfrm>
            <a:off x="4943872" y="4365104"/>
            <a:ext cx="6528725" cy="280764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01. Contents subtitle</a:t>
            </a: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59" t="15972" r="-1" b="50002"/>
          <a:stretch/>
        </p:blipFill>
        <p:spPr>
          <a:xfrm>
            <a:off x="10268345" y="1215430"/>
            <a:ext cx="1923655" cy="1290042"/>
          </a:xfrm>
          <a:prstGeom prst="rect">
            <a:avLst/>
          </a:prstGeom>
        </p:spPr>
      </p:pic>
      <p:grpSp>
        <p:nvGrpSpPr>
          <p:cNvPr id="8" name="그룹 7"/>
          <p:cNvGrpSpPr/>
          <p:nvPr userDrawn="1"/>
        </p:nvGrpSpPr>
        <p:grpSpPr>
          <a:xfrm>
            <a:off x="8244997" y="620866"/>
            <a:ext cx="3947003" cy="4320302"/>
            <a:chOff x="6183748" y="620866"/>
            <a:chExt cx="2960252" cy="4320302"/>
          </a:xfrm>
        </p:grpSpPr>
        <p:pic>
          <p:nvPicPr>
            <p:cNvPr id="20" name="그림 19"/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91" t="30211" r="69759" b="9306"/>
            <a:stretch/>
          </p:blipFill>
          <p:spPr>
            <a:xfrm flipH="1">
              <a:off x="6588224" y="793214"/>
              <a:ext cx="2555776" cy="4147954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 userDrawn="1"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958" t="59722" r="78959" b="31806"/>
            <a:stretch/>
          </p:blipFill>
          <p:spPr>
            <a:xfrm rot="2352373" flipH="1">
              <a:off x="6183748" y="620866"/>
              <a:ext cx="647700" cy="581025"/>
            </a:xfrm>
            <a:prstGeom prst="rect">
              <a:avLst/>
            </a:prstGeom>
          </p:spPr>
        </p:pic>
        <p:pic>
          <p:nvPicPr>
            <p:cNvPr id="21" name="그림 20"/>
            <p:cNvPicPr>
              <a:picLocks noChangeAspect="1"/>
            </p:cNvPicPr>
            <p:nvPr userDrawn="1"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954" t="24587" r="8234" b="66246"/>
            <a:stretch/>
          </p:blipFill>
          <p:spPr>
            <a:xfrm rot="17753429" flipH="1">
              <a:off x="7590163" y="2731798"/>
              <a:ext cx="714374" cy="628649"/>
            </a:xfrm>
            <a:prstGeom prst="rect">
              <a:avLst/>
            </a:prstGeom>
          </p:spPr>
        </p:pic>
      </p:grpSp>
      <p:sp>
        <p:nvSpPr>
          <p:cNvPr id="28" name="타원 27"/>
          <p:cNvSpPr/>
          <p:nvPr userDrawn="1"/>
        </p:nvSpPr>
        <p:spPr>
          <a:xfrm>
            <a:off x="11753035" y="2708115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견고딕" pitchFamily="18" charset="-127"/>
              <a:ea typeface="HY견고딕" pitchFamily="18" charset="-127"/>
              <a:cs typeface="+mn-cs"/>
            </a:endParaRPr>
          </a:p>
        </p:txBody>
      </p:sp>
      <p:sp>
        <p:nvSpPr>
          <p:cNvPr id="29" name="타원 28"/>
          <p:cNvSpPr/>
          <p:nvPr userDrawn="1"/>
        </p:nvSpPr>
        <p:spPr>
          <a:xfrm>
            <a:off x="11957786" y="2617373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견고딕" pitchFamily="18" charset="-127"/>
              <a:ea typeface="HY견고딕" pitchFamily="18" charset="-127"/>
              <a:cs typeface="+mn-cs"/>
            </a:endParaRPr>
          </a:p>
        </p:txBody>
      </p:sp>
      <p:sp>
        <p:nvSpPr>
          <p:cNvPr id="30" name="타원 29"/>
          <p:cNvSpPr/>
          <p:nvPr userDrawn="1"/>
        </p:nvSpPr>
        <p:spPr>
          <a:xfrm>
            <a:off x="11566898" y="1835595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견고딕" pitchFamily="18" charset="-127"/>
              <a:ea typeface="HY견고딕" pitchFamily="18" charset="-127"/>
              <a:cs typeface="+mn-cs"/>
            </a:endParaRPr>
          </a:p>
        </p:txBody>
      </p:sp>
      <p:sp>
        <p:nvSpPr>
          <p:cNvPr id="33" name="슬라이드 번호 개체 틀 15"/>
          <p:cNvSpPr>
            <a:spLocks noGrp="1"/>
          </p:cNvSpPr>
          <p:nvPr>
            <p:ph type="sldNum" sz="quarter" idx="16"/>
          </p:nvPr>
        </p:nvSpPr>
        <p:spPr>
          <a:xfrm>
            <a:off x="9299872" y="6597352"/>
            <a:ext cx="2844800" cy="216000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7915D0-9571-4CED-902B-44341C78E11D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9061162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텍스트 개체 틀 3"/>
          <p:cNvSpPr>
            <a:spLocks noGrp="1"/>
          </p:cNvSpPr>
          <p:nvPr>
            <p:ph type="body" sz="quarter" idx="10" hasCustomPrompt="1"/>
          </p:nvPr>
        </p:nvSpPr>
        <p:spPr>
          <a:xfrm>
            <a:off x="2418216" y="3244335"/>
            <a:ext cx="1728192" cy="1007988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>
              <a:buNone/>
              <a:defRPr sz="7200" b="1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01</a:t>
            </a:r>
            <a:endParaRPr lang="ko-KR" altLang="en-US"/>
          </a:p>
        </p:txBody>
      </p:sp>
      <p:sp>
        <p:nvSpPr>
          <p:cNvPr id="7" name="텍스트 개체 틀 3"/>
          <p:cNvSpPr>
            <a:spLocks noGrp="1"/>
          </p:cNvSpPr>
          <p:nvPr>
            <p:ph type="body" sz="quarter" idx="11" hasCustomPrompt="1"/>
          </p:nvPr>
        </p:nvSpPr>
        <p:spPr>
          <a:xfrm>
            <a:off x="4386848" y="3407330"/>
            <a:ext cx="6868755" cy="432048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>
              <a:buNone/>
              <a:defRPr sz="3200" b="1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Contents title</a:t>
            </a:r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>
            <a:off x="0" y="6477000"/>
            <a:ext cx="12192000" cy="381000"/>
          </a:xfrm>
          <a:prstGeom prst="rect">
            <a:avLst/>
          </a:prstGeom>
        </p:spPr>
      </p:pic>
      <p:sp>
        <p:nvSpPr>
          <p:cNvPr id="8" name="텍스트 개체 틀 3"/>
          <p:cNvSpPr>
            <a:spLocks noGrp="1"/>
          </p:cNvSpPr>
          <p:nvPr>
            <p:ph type="body" sz="quarter" idx="12" hasCustomPrompt="1"/>
          </p:nvPr>
        </p:nvSpPr>
        <p:spPr>
          <a:xfrm>
            <a:off x="4386848" y="3922106"/>
            <a:ext cx="6868755" cy="236343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>
              <a:buNone/>
              <a:defRPr sz="1800" b="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Contents subtitle</a:t>
            </a:r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 flipV="1">
            <a:off x="0" y="0"/>
            <a:ext cx="12192000" cy="38100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997" r="83541" b="45556"/>
          <a:stretch/>
        </p:blipFill>
        <p:spPr>
          <a:xfrm flipH="1">
            <a:off x="1469548" y="1751683"/>
            <a:ext cx="1764073" cy="1232728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59" t="15972" r="-1" b="50002"/>
          <a:stretch/>
        </p:blipFill>
        <p:spPr>
          <a:xfrm>
            <a:off x="10268345" y="1215430"/>
            <a:ext cx="1923655" cy="1290042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34" t="20701" r="70105" b="69254"/>
          <a:stretch/>
        </p:blipFill>
        <p:spPr>
          <a:xfrm>
            <a:off x="3791745" y="1700808"/>
            <a:ext cx="827020" cy="545834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34" t="20701" r="70105" b="69254"/>
          <a:stretch/>
        </p:blipFill>
        <p:spPr>
          <a:xfrm>
            <a:off x="632495" y="824344"/>
            <a:ext cx="827020" cy="545834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85" t="30211" r="74628" b="39548"/>
          <a:stretch/>
        </p:blipFill>
        <p:spPr>
          <a:xfrm>
            <a:off x="20485" y="2677735"/>
            <a:ext cx="1790700" cy="207397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16" r="3287" b="52805"/>
          <a:stretch/>
        </p:blipFill>
        <p:spPr>
          <a:xfrm>
            <a:off x="1046006" y="2717784"/>
            <a:ext cx="1867317" cy="689546"/>
          </a:xfrm>
          <a:prstGeom prst="rect">
            <a:avLst/>
          </a:prstGeom>
        </p:spPr>
      </p:pic>
      <p:grpSp>
        <p:nvGrpSpPr>
          <p:cNvPr id="21" name="그룹 20"/>
          <p:cNvGrpSpPr/>
          <p:nvPr userDrawn="1"/>
        </p:nvGrpSpPr>
        <p:grpSpPr>
          <a:xfrm>
            <a:off x="8011114" y="1361608"/>
            <a:ext cx="4180887" cy="4374987"/>
            <a:chOff x="6008335" y="1361607"/>
            <a:chExt cx="3135665" cy="4374987"/>
          </a:xfrm>
        </p:grpSpPr>
        <p:pic>
          <p:nvPicPr>
            <p:cNvPr id="12" name="그림 11"/>
            <p:cNvPicPr>
              <a:picLocks noChangeAspect="1"/>
            </p:cNvPicPr>
            <p:nvPr userDrawn="1"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52" t="57691" r="43586" b="5577"/>
            <a:stretch/>
          </p:blipFill>
          <p:spPr>
            <a:xfrm rot="1865951" flipH="1">
              <a:off x="6008335" y="1361607"/>
              <a:ext cx="730684" cy="491806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 userDrawn="1"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91" t="30211" r="69759" b="9306"/>
            <a:stretch/>
          </p:blipFill>
          <p:spPr>
            <a:xfrm flipH="1">
              <a:off x="6588224" y="1588640"/>
              <a:ext cx="2555776" cy="4147954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 userDrawn="1"/>
          </p:nvPicPr>
          <p:blipFill rotWithShape="1">
            <a:blip r:embed="rId8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52" t="57691" r="43586" b="5577"/>
            <a:stretch/>
          </p:blipFill>
          <p:spPr>
            <a:xfrm rot="21354296" flipH="1">
              <a:off x="7683441" y="3771521"/>
              <a:ext cx="365342" cy="245903"/>
            </a:xfrm>
            <a:prstGeom prst="rect">
              <a:avLst/>
            </a:prstGeom>
          </p:spPr>
        </p:pic>
      </p:grpSp>
      <p:sp>
        <p:nvSpPr>
          <p:cNvPr id="22" name="타원 21"/>
          <p:cNvSpPr/>
          <p:nvPr userDrawn="1"/>
        </p:nvSpPr>
        <p:spPr>
          <a:xfrm>
            <a:off x="11753035" y="2708115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견고딕" pitchFamily="18" charset="-127"/>
              <a:ea typeface="HY견고딕" pitchFamily="18" charset="-127"/>
              <a:cs typeface="+mn-cs"/>
            </a:endParaRPr>
          </a:p>
        </p:txBody>
      </p:sp>
      <p:sp>
        <p:nvSpPr>
          <p:cNvPr id="23" name="타원 22"/>
          <p:cNvSpPr/>
          <p:nvPr userDrawn="1"/>
        </p:nvSpPr>
        <p:spPr>
          <a:xfrm>
            <a:off x="11957786" y="2617373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견고딕" pitchFamily="18" charset="-127"/>
              <a:ea typeface="HY견고딕" pitchFamily="18" charset="-127"/>
              <a:cs typeface="+mn-cs"/>
            </a:endParaRPr>
          </a:p>
        </p:txBody>
      </p:sp>
      <p:sp>
        <p:nvSpPr>
          <p:cNvPr id="24" name="타원 23"/>
          <p:cNvSpPr/>
          <p:nvPr userDrawn="1"/>
        </p:nvSpPr>
        <p:spPr>
          <a:xfrm>
            <a:off x="11566898" y="1835595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견고딕" pitchFamily="18" charset="-127"/>
              <a:ea typeface="HY견고딕" pitchFamily="18" charset="-127"/>
              <a:cs typeface="+mn-cs"/>
            </a:endParaRPr>
          </a:p>
        </p:txBody>
      </p:sp>
      <p:grpSp>
        <p:nvGrpSpPr>
          <p:cNvPr id="28" name="그룹 27"/>
          <p:cNvGrpSpPr/>
          <p:nvPr userDrawn="1"/>
        </p:nvGrpSpPr>
        <p:grpSpPr>
          <a:xfrm>
            <a:off x="1404576" y="1846124"/>
            <a:ext cx="2387169" cy="321309"/>
            <a:chOff x="-962321" y="1988840"/>
            <a:chExt cx="1790377" cy="321309"/>
          </a:xfrm>
        </p:grpSpPr>
        <p:sp>
          <p:nvSpPr>
            <p:cNvPr id="25" name="타원 24"/>
            <p:cNvSpPr/>
            <p:nvPr userDrawn="1"/>
          </p:nvSpPr>
          <p:spPr>
            <a:xfrm>
              <a:off x="772417" y="2254510"/>
              <a:ext cx="55639" cy="5563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endParaRPr>
            </a:p>
          </p:txBody>
        </p:sp>
        <p:sp>
          <p:nvSpPr>
            <p:cNvPr id="26" name="타원 25"/>
            <p:cNvSpPr/>
            <p:nvPr userDrawn="1"/>
          </p:nvSpPr>
          <p:spPr>
            <a:xfrm>
              <a:off x="129866" y="1988840"/>
              <a:ext cx="82409" cy="824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endParaRPr>
            </a:p>
          </p:txBody>
        </p:sp>
        <p:sp>
          <p:nvSpPr>
            <p:cNvPr id="27" name="타원 26"/>
            <p:cNvSpPr/>
            <p:nvPr userDrawn="1"/>
          </p:nvSpPr>
          <p:spPr>
            <a:xfrm>
              <a:off x="229878" y="2196980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endParaRPr>
            </a:p>
          </p:txBody>
        </p:sp>
        <p:sp>
          <p:nvSpPr>
            <p:cNvPr id="29" name="타원 28"/>
            <p:cNvSpPr/>
            <p:nvPr userDrawn="1"/>
          </p:nvSpPr>
          <p:spPr>
            <a:xfrm>
              <a:off x="-747247" y="2146497"/>
              <a:ext cx="82409" cy="824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endParaRPr>
            </a:p>
          </p:txBody>
        </p:sp>
        <p:sp>
          <p:nvSpPr>
            <p:cNvPr id="30" name="타원 29"/>
            <p:cNvSpPr/>
            <p:nvPr userDrawn="1"/>
          </p:nvSpPr>
          <p:spPr>
            <a:xfrm>
              <a:off x="-962321" y="2137430"/>
              <a:ext cx="82409" cy="824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endParaRPr>
            </a:p>
          </p:txBody>
        </p:sp>
      </p:grpSp>
      <p:sp>
        <p:nvSpPr>
          <p:cNvPr id="33" name="슬라이드 번호 개체 틀 15"/>
          <p:cNvSpPr>
            <a:spLocks noGrp="1"/>
          </p:cNvSpPr>
          <p:nvPr>
            <p:ph type="sldNum" sz="quarter" idx="13"/>
          </p:nvPr>
        </p:nvSpPr>
        <p:spPr>
          <a:xfrm>
            <a:off x="9299872" y="6597352"/>
            <a:ext cx="2844800" cy="216024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7915D0-9571-4CED-902B-44341C78E11D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553151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>
            <a:off x="0" y="6477000"/>
            <a:ext cx="12192000" cy="381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 flipV="1">
            <a:off x="0" y="0"/>
            <a:ext cx="12192000" cy="381000"/>
          </a:xfrm>
          <a:prstGeom prst="rect">
            <a:avLst/>
          </a:prstGeom>
        </p:spPr>
      </p:pic>
      <p:sp>
        <p:nvSpPr>
          <p:cNvPr id="33" name="텍스트 개체 틀 7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4622800" y="3760421"/>
            <a:ext cx="2946400" cy="492224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ctr">
              <a:buNone/>
              <a:defRPr sz="28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Thank you</a:t>
            </a:r>
            <a:endParaRPr lang="ko-KR" altLang="en-US"/>
          </a:p>
        </p:txBody>
      </p:sp>
      <p:pic>
        <p:nvPicPr>
          <p:cNvPr id="35" name="그림 34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50" t="5556" r="34250" b="81805"/>
          <a:stretch/>
        </p:blipFill>
        <p:spPr>
          <a:xfrm>
            <a:off x="4450815" y="2110310"/>
            <a:ext cx="3290371" cy="742626"/>
          </a:xfrm>
          <a:prstGeom prst="rect">
            <a:avLst/>
          </a:prstGeom>
        </p:spPr>
      </p:pic>
      <p:grpSp>
        <p:nvGrpSpPr>
          <p:cNvPr id="60" name="그룹 59"/>
          <p:cNvGrpSpPr/>
          <p:nvPr userDrawn="1"/>
        </p:nvGrpSpPr>
        <p:grpSpPr>
          <a:xfrm>
            <a:off x="3688071" y="3066723"/>
            <a:ext cx="718872" cy="539154"/>
            <a:chOff x="4814075" y="2781812"/>
            <a:chExt cx="539154" cy="539154"/>
          </a:xfrm>
        </p:grpSpPr>
        <p:sp>
          <p:nvSpPr>
            <p:cNvPr id="61" name="Freeform 14"/>
            <p:cNvSpPr>
              <a:spLocks/>
            </p:cNvSpPr>
            <p:nvPr userDrawn="1"/>
          </p:nvSpPr>
          <p:spPr bwMode="auto">
            <a:xfrm>
              <a:off x="4814075" y="2781812"/>
              <a:ext cx="539154" cy="539154"/>
            </a:xfrm>
            <a:custGeom>
              <a:avLst/>
              <a:gdLst>
                <a:gd name="T0" fmla="*/ 442 w 442"/>
                <a:gd name="T1" fmla="*/ 220 h 442"/>
                <a:gd name="T2" fmla="*/ 431 w 442"/>
                <a:gd name="T3" fmla="*/ 203 h 442"/>
                <a:gd name="T4" fmla="*/ 436 w 442"/>
                <a:gd name="T5" fmla="*/ 177 h 442"/>
                <a:gd name="T6" fmla="*/ 429 w 442"/>
                <a:gd name="T7" fmla="*/ 157 h 442"/>
                <a:gd name="T8" fmla="*/ 417 w 442"/>
                <a:gd name="T9" fmla="*/ 133 h 442"/>
                <a:gd name="T10" fmla="*/ 412 w 442"/>
                <a:gd name="T11" fmla="*/ 111 h 442"/>
                <a:gd name="T12" fmla="*/ 394 w 442"/>
                <a:gd name="T13" fmla="*/ 100 h 442"/>
                <a:gd name="T14" fmla="*/ 385 w 442"/>
                <a:gd name="T15" fmla="*/ 75 h 442"/>
                <a:gd name="T16" fmla="*/ 369 w 442"/>
                <a:gd name="T17" fmla="*/ 61 h 442"/>
                <a:gd name="T18" fmla="*/ 346 w 442"/>
                <a:gd name="T19" fmla="*/ 47 h 442"/>
                <a:gd name="T20" fmla="*/ 331 w 442"/>
                <a:gd name="T21" fmla="*/ 29 h 442"/>
                <a:gd name="T22" fmla="*/ 310 w 442"/>
                <a:gd name="T23" fmla="*/ 29 h 442"/>
                <a:gd name="T24" fmla="*/ 291 w 442"/>
                <a:gd name="T25" fmla="*/ 12 h 442"/>
                <a:gd name="T26" fmla="*/ 269 w 442"/>
                <a:gd name="T27" fmla="*/ 8 h 442"/>
                <a:gd name="T28" fmla="*/ 243 w 442"/>
                <a:gd name="T29" fmla="*/ 7 h 442"/>
                <a:gd name="T30" fmla="*/ 220 w 442"/>
                <a:gd name="T31" fmla="*/ 0 h 442"/>
                <a:gd name="T32" fmla="*/ 203 w 442"/>
                <a:gd name="T33" fmla="*/ 11 h 442"/>
                <a:gd name="T34" fmla="*/ 177 w 442"/>
                <a:gd name="T35" fmla="*/ 6 h 442"/>
                <a:gd name="T36" fmla="*/ 157 w 442"/>
                <a:gd name="T37" fmla="*/ 13 h 442"/>
                <a:gd name="T38" fmla="*/ 133 w 442"/>
                <a:gd name="T39" fmla="*/ 25 h 442"/>
                <a:gd name="T40" fmla="*/ 111 w 442"/>
                <a:gd name="T41" fmla="*/ 29 h 442"/>
                <a:gd name="T42" fmla="*/ 100 w 442"/>
                <a:gd name="T43" fmla="*/ 48 h 442"/>
                <a:gd name="T44" fmla="*/ 75 w 442"/>
                <a:gd name="T45" fmla="*/ 57 h 442"/>
                <a:gd name="T46" fmla="*/ 61 w 442"/>
                <a:gd name="T47" fmla="*/ 73 h 442"/>
                <a:gd name="T48" fmla="*/ 47 w 442"/>
                <a:gd name="T49" fmla="*/ 94 h 442"/>
                <a:gd name="T50" fmla="*/ 29 w 442"/>
                <a:gd name="T51" fmla="*/ 111 h 442"/>
                <a:gd name="T52" fmla="*/ 29 w 442"/>
                <a:gd name="T53" fmla="*/ 132 h 442"/>
                <a:gd name="T54" fmla="*/ 12 w 442"/>
                <a:gd name="T55" fmla="*/ 151 h 442"/>
                <a:gd name="T56" fmla="*/ 8 w 442"/>
                <a:gd name="T57" fmla="*/ 172 h 442"/>
                <a:gd name="T58" fmla="*/ 7 w 442"/>
                <a:gd name="T59" fmla="*/ 198 h 442"/>
                <a:gd name="T60" fmla="*/ 0 w 442"/>
                <a:gd name="T61" fmla="*/ 220 h 442"/>
                <a:gd name="T62" fmla="*/ 11 w 442"/>
                <a:gd name="T63" fmla="*/ 239 h 442"/>
                <a:gd name="T64" fmla="*/ 6 w 442"/>
                <a:gd name="T65" fmla="*/ 265 h 442"/>
                <a:gd name="T66" fmla="*/ 13 w 442"/>
                <a:gd name="T67" fmla="*/ 285 h 442"/>
                <a:gd name="T68" fmla="*/ 25 w 442"/>
                <a:gd name="T69" fmla="*/ 309 h 442"/>
                <a:gd name="T70" fmla="*/ 29 w 442"/>
                <a:gd name="T71" fmla="*/ 331 h 442"/>
                <a:gd name="T72" fmla="*/ 48 w 442"/>
                <a:gd name="T73" fmla="*/ 342 h 442"/>
                <a:gd name="T74" fmla="*/ 57 w 442"/>
                <a:gd name="T75" fmla="*/ 367 h 442"/>
                <a:gd name="T76" fmla="*/ 73 w 442"/>
                <a:gd name="T77" fmla="*/ 381 h 442"/>
                <a:gd name="T78" fmla="*/ 94 w 442"/>
                <a:gd name="T79" fmla="*/ 395 h 442"/>
                <a:gd name="T80" fmla="*/ 111 w 442"/>
                <a:gd name="T81" fmla="*/ 413 h 442"/>
                <a:gd name="T82" fmla="*/ 132 w 442"/>
                <a:gd name="T83" fmla="*/ 411 h 442"/>
                <a:gd name="T84" fmla="*/ 151 w 442"/>
                <a:gd name="T85" fmla="*/ 429 h 442"/>
                <a:gd name="T86" fmla="*/ 172 w 442"/>
                <a:gd name="T87" fmla="*/ 434 h 442"/>
                <a:gd name="T88" fmla="*/ 198 w 442"/>
                <a:gd name="T89" fmla="*/ 435 h 442"/>
                <a:gd name="T90" fmla="*/ 220 w 442"/>
                <a:gd name="T91" fmla="*/ 442 h 442"/>
                <a:gd name="T92" fmla="*/ 239 w 442"/>
                <a:gd name="T93" fmla="*/ 431 h 442"/>
                <a:gd name="T94" fmla="*/ 265 w 442"/>
                <a:gd name="T95" fmla="*/ 436 h 442"/>
                <a:gd name="T96" fmla="*/ 285 w 442"/>
                <a:gd name="T97" fmla="*/ 429 h 442"/>
                <a:gd name="T98" fmla="*/ 309 w 442"/>
                <a:gd name="T99" fmla="*/ 417 h 442"/>
                <a:gd name="T100" fmla="*/ 331 w 442"/>
                <a:gd name="T101" fmla="*/ 413 h 442"/>
                <a:gd name="T102" fmla="*/ 342 w 442"/>
                <a:gd name="T103" fmla="*/ 394 h 442"/>
                <a:gd name="T104" fmla="*/ 366 w 442"/>
                <a:gd name="T105" fmla="*/ 385 h 442"/>
                <a:gd name="T106" fmla="*/ 381 w 442"/>
                <a:gd name="T107" fmla="*/ 369 h 442"/>
                <a:gd name="T108" fmla="*/ 395 w 442"/>
                <a:gd name="T109" fmla="*/ 348 h 442"/>
                <a:gd name="T110" fmla="*/ 412 w 442"/>
                <a:gd name="T111" fmla="*/ 331 h 442"/>
                <a:gd name="T112" fmla="*/ 411 w 442"/>
                <a:gd name="T113" fmla="*/ 310 h 442"/>
                <a:gd name="T114" fmla="*/ 429 w 442"/>
                <a:gd name="T115" fmla="*/ 291 h 442"/>
                <a:gd name="T116" fmla="*/ 434 w 442"/>
                <a:gd name="T117" fmla="*/ 269 h 442"/>
                <a:gd name="T118" fmla="*/ 435 w 442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2" h="442">
                  <a:moveTo>
                    <a:pt x="431" y="239"/>
                  </a:moveTo>
                  <a:lnTo>
                    <a:pt x="431" y="239"/>
                  </a:lnTo>
                  <a:lnTo>
                    <a:pt x="435" y="236"/>
                  </a:lnTo>
                  <a:lnTo>
                    <a:pt x="438" y="232"/>
                  </a:lnTo>
                  <a:lnTo>
                    <a:pt x="441" y="226"/>
                  </a:lnTo>
                  <a:lnTo>
                    <a:pt x="442" y="220"/>
                  </a:lnTo>
                  <a:lnTo>
                    <a:pt x="442" y="220"/>
                  </a:lnTo>
                  <a:lnTo>
                    <a:pt x="441" y="216"/>
                  </a:lnTo>
                  <a:lnTo>
                    <a:pt x="438" y="210"/>
                  </a:lnTo>
                  <a:lnTo>
                    <a:pt x="435" y="206"/>
                  </a:lnTo>
                  <a:lnTo>
                    <a:pt x="431" y="203"/>
                  </a:lnTo>
                  <a:lnTo>
                    <a:pt x="431" y="203"/>
                  </a:lnTo>
                  <a:lnTo>
                    <a:pt x="435" y="198"/>
                  </a:lnTo>
                  <a:lnTo>
                    <a:pt x="437" y="193"/>
                  </a:lnTo>
                  <a:lnTo>
                    <a:pt x="438" y="189"/>
                  </a:lnTo>
                  <a:lnTo>
                    <a:pt x="438" y="183"/>
                  </a:lnTo>
                  <a:lnTo>
                    <a:pt x="438" y="183"/>
                  </a:lnTo>
                  <a:lnTo>
                    <a:pt x="436" y="177"/>
                  </a:lnTo>
                  <a:lnTo>
                    <a:pt x="434" y="172"/>
                  </a:lnTo>
                  <a:lnTo>
                    <a:pt x="429" y="169"/>
                  </a:lnTo>
                  <a:lnTo>
                    <a:pt x="424" y="166"/>
                  </a:lnTo>
                  <a:lnTo>
                    <a:pt x="424" y="166"/>
                  </a:lnTo>
                  <a:lnTo>
                    <a:pt x="428" y="161"/>
                  </a:lnTo>
                  <a:lnTo>
                    <a:pt x="429" y="157"/>
                  </a:lnTo>
                  <a:lnTo>
                    <a:pt x="429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5" y="140"/>
                  </a:lnTo>
                  <a:lnTo>
                    <a:pt x="422" y="137"/>
                  </a:lnTo>
                  <a:lnTo>
                    <a:pt x="417" y="133"/>
                  </a:lnTo>
                  <a:lnTo>
                    <a:pt x="411" y="132"/>
                  </a:lnTo>
                  <a:lnTo>
                    <a:pt x="411" y="132"/>
                  </a:lnTo>
                  <a:lnTo>
                    <a:pt x="414" y="127"/>
                  </a:lnTo>
                  <a:lnTo>
                    <a:pt x="415" y="121"/>
                  </a:lnTo>
                  <a:lnTo>
                    <a:pt x="414" y="116"/>
                  </a:lnTo>
                  <a:lnTo>
                    <a:pt x="412" y="111"/>
                  </a:lnTo>
                  <a:lnTo>
                    <a:pt x="412" y="111"/>
                  </a:lnTo>
                  <a:lnTo>
                    <a:pt x="409" y="106"/>
                  </a:lnTo>
                  <a:lnTo>
                    <a:pt x="404" y="103"/>
                  </a:lnTo>
                  <a:lnTo>
                    <a:pt x="398" y="100"/>
                  </a:lnTo>
                  <a:lnTo>
                    <a:pt x="394" y="100"/>
                  </a:lnTo>
                  <a:lnTo>
                    <a:pt x="394" y="100"/>
                  </a:lnTo>
                  <a:lnTo>
                    <a:pt x="395" y="94"/>
                  </a:lnTo>
                  <a:lnTo>
                    <a:pt x="395" y="90"/>
                  </a:lnTo>
                  <a:lnTo>
                    <a:pt x="392" y="84"/>
                  </a:lnTo>
                  <a:lnTo>
                    <a:pt x="390" y="79"/>
                  </a:lnTo>
                  <a:lnTo>
                    <a:pt x="390" y="79"/>
                  </a:lnTo>
                  <a:lnTo>
                    <a:pt x="385" y="75"/>
                  </a:lnTo>
                  <a:lnTo>
                    <a:pt x="381" y="73"/>
                  </a:lnTo>
                  <a:lnTo>
                    <a:pt x="375" y="72"/>
                  </a:lnTo>
                  <a:lnTo>
                    <a:pt x="370" y="72"/>
                  </a:lnTo>
                  <a:lnTo>
                    <a:pt x="370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6" y="57"/>
                  </a:lnTo>
                  <a:lnTo>
                    <a:pt x="363" y="52"/>
                  </a:lnTo>
                  <a:lnTo>
                    <a:pt x="363" y="52"/>
                  </a:lnTo>
                  <a:lnTo>
                    <a:pt x="358" y="48"/>
                  </a:lnTo>
                  <a:lnTo>
                    <a:pt x="352" y="47"/>
                  </a:lnTo>
                  <a:lnTo>
                    <a:pt x="346" y="47"/>
                  </a:lnTo>
                  <a:lnTo>
                    <a:pt x="342" y="48"/>
                  </a:lnTo>
                  <a:lnTo>
                    <a:pt x="342" y="48"/>
                  </a:lnTo>
                  <a:lnTo>
                    <a:pt x="341" y="42"/>
                  </a:lnTo>
                  <a:lnTo>
                    <a:pt x="339" y="38"/>
                  </a:lnTo>
                  <a:lnTo>
                    <a:pt x="336" y="33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25" y="27"/>
                  </a:lnTo>
                  <a:lnTo>
                    <a:pt x="321" y="27"/>
                  </a:lnTo>
                  <a:lnTo>
                    <a:pt x="315" y="28"/>
                  </a:lnTo>
                  <a:lnTo>
                    <a:pt x="310" y="29"/>
                  </a:lnTo>
                  <a:lnTo>
                    <a:pt x="310" y="29"/>
                  </a:lnTo>
                  <a:lnTo>
                    <a:pt x="309" y="25"/>
                  </a:lnTo>
                  <a:lnTo>
                    <a:pt x="305" y="20"/>
                  </a:lnTo>
                  <a:lnTo>
                    <a:pt x="302" y="17"/>
                  </a:lnTo>
                  <a:lnTo>
                    <a:pt x="296" y="14"/>
                  </a:lnTo>
                  <a:lnTo>
                    <a:pt x="296" y="14"/>
                  </a:lnTo>
                  <a:lnTo>
                    <a:pt x="291" y="12"/>
                  </a:lnTo>
                  <a:lnTo>
                    <a:pt x="285" y="13"/>
                  </a:lnTo>
                  <a:lnTo>
                    <a:pt x="280" y="14"/>
                  </a:lnTo>
                  <a:lnTo>
                    <a:pt x="276" y="18"/>
                  </a:lnTo>
                  <a:lnTo>
                    <a:pt x="276" y="18"/>
                  </a:lnTo>
                  <a:lnTo>
                    <a:pt x="273" y="13"/>
                  </a:lnTo>
                  <a:lnTo>
                    <a:pt x="269" y="8"/>
                  </a:lnTo>
                  <a:lnTo>
                    <a:pt x="265" y="6"/>
                  </a:lnTo>
                  <a:lnTo>
                    <a:pt x="259" y="4"/>
                  </a:lnTo>
                  <a:lnTo>
                    <a:pt x="259" y="4"/>
                  </a:lnTo>
                  <a:lnTo>
                    <a:pt x="253" y="4"/>
                  </a:lnTo>
                  <a:lnTo>
                    <a:pt x="247" y="5"/>
                  </a:lnTo>
                  <a:lnTo>
                    <a:pt x="243" y="7"/>
                  </a:lnTo>
                  <a:lnTo>
                    <a:pt x="239" y="11"/>
                  </a:lnTo>
                  <a:lnTo>
                    <a:pt x="239" y="11"/>
                  </a:lnTo>
                  <a:lnTo>
                    <a:pt x="236" y="7"/>
                  </a:lnTo>
                  <a:lnTo>
                    <a:pt x="232" y="4"/>
                  </a:lnTo>
                  <a:lnTo>
                    <a:pt x="226" y="1"/>
                  </a:lnTo>
                  <a:lnTo>
                    <a:pt x="220" y="0"/>
                  </a:lnTo>
                  <a:lnTo>
                    <a:pt x="220" y="0"/>
                  </a:lnTo>
                  <a:lnTo>
                    <a:pt x="216" y="1"/>
                  </a:lnTo>
                  <a:lnTo>
                    <a:pt x="210" y="4"/>
                  </a:lnTo>
                  <a:lnTo>
                    <a:pt x="206" y="7"/>
                  </a:lnTo>
                  <a:lnTo>
                    <a:pt x="203" y="11"/>
                  </a:lnTo>
                  <a:lnTo>
                    <a:pt x="203" y="11"/>
                  </a:lnTo>
                  <a:lnTo>
                    <a:pt x="198" y="7"/>
                  </a:lnTo>
                  <a:lnTo>
                    <a:pt x="193" y="5"/>
                  </a:lnTo>
                  <a:lnTo>
                    <a:pt x="189" y="4"/>
                  </a:lnTo>
                  <a:lnTo>
                    <a:pt x="183" y="4"/>
                  </a:lnTo>
                  <a:lnTo>
                    <a:pt x="183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1" y="14"/>
                  </a:lnTo>
                  <a:lnTo>
                    <a:pt x="157" y="13"/>
                  </a:lnTo>
                  <a:lnTo>
                    <a:pt x="151" y="12"/>
                  </a:lnTo>
                  <a:lnTo>
                    <a:pt x="145" y="14"/>
                  </a:lnTo>
                  <a:lnTo>
                    <a:pt x="145" y="14"/>
                  </a:lnTo>
                  <a:lnTo>
                    <a:pt x="140" y="17"/>
                  </a:lnTo>
                  <a:lnTo>
                    <a:pt x="137" y="20"/>
                  </a:lnTo>
                  <a:lnTo>
                    <a:pt x="133" y="25"/>
                  </a:lnTo>
                  <a:lnTo>
                    <a:pt x="132" y="29"/>
                  </a:lnTo>
                  <a:lnTo>
                    <a:pt x="132" y="29"/>
                  </a:lnTo>
                  <a:lnTo>
                    <a:pt x="127" y="28"/>
                  </a:lnTo>
                  <a:lnTo>
                    <a:pt x="121" y="27"/>
                  </a:lnTo>
                  <a:lnTo>
                    <a:pt x="115" y="27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06" y="33"/>
                  </a:lnTo>
                  <a:lnTo>
                    <a:pt x="103" y="38"/>
                  </a:lnTo>
                  <a:lnTo>
                    <a:pt x="100" y="42"/>
                  </a:lnTo>
                  <a:lnTo>
                    <a:pt x="100" y="48"/>
                  </a:lnTo>
                  <a:lnTo>
                    <a:pt x="100" y="48"/>
                  </a:lnTo>
                  <a:lnTo>
                    <a:pt x="94" y="47"/>
                  </a:lnTo>
                  <a:lnTo>
                    <a:pt x="90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5" y="57"/>
                  </a:lnTo>
                  <a:lnTo>
                    <a:pt x="73" y="61"/>
                  </a:lnTo>
                  <a:lnTo>
                    <a:pt x="72" y="66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66" y="72"/>
                  </a:lnTo>
                  <a:lnTo>
                    <a:pt x="61" y="73"/>
                  </a:lnTo>
                  <a:lnTo>
                    <a:pt x="57" y="75"/>
                  </a:lnTo>
                  <a:lnTo>
                    <a:pt x="52" y="79"/>
                  </a:lnTo>
                  <a:lnTo>
                    <a:pt x="52" y="79"/>
                  </a:lnTo>
                  <a:lnTo>
                    <a:pt x="48" y="84"/>
                  </a:lnTo>
                  <a:lnTo>
                    <a:pt x="47" y="90"/>
                  </a:lnTo>
                  <a:lnTo>
                    <a:pt x="47" y="94"/>
                  </a:lnTo>
                  <a:lnTo>
                    <a:pt x="48" y="100"/>
                  </a:lnTo>
                  <a:lnTo>
                    <a:pt x="48" y="100"/>
                  </a:lnTo>
                  <a:lnTo>
                    <a:pt x="42" y="100"/>
                  </a:lnTo>
                  <a:lnTo>
                    <a:pt x="38" y="103"/>
                  </a:lnTo>
                  <a:lnTo>
                    <a:pt x="33" y="106"/>
                  </a:lnTo>
                  <a:lnTo>
                    <a:pt x="29" y="111"/>
                  </a:lnTo>
                  <a:lnTo>
                    <a:pt x="29" y="111"/>
                  </a:lnTo>
                  <a:lnTo>
                    <a:pt x="27" y="116"/>
                  </a:lnTo>
                  <a:lnTo>
                    <a:pt x="27" y="121"/>
                  </a:lnTo>
                  <a:lnTo>
                    <a:pt x="28" y="127"/>
                  </a:lnTo>
                  <a:lnTo>
                    <a:pt x="29" y="132"/>
                  </a:lnTo>
                  <a:lnTo>
                    <a:pt x="29" y="132"/>
                  </a:lnTo>
                  <a:lnTo>
                    <a:pt x="25" y="133"/>
                  </a:lnTo>
                  <a:lnTo>
                    <a:pt x="20" y="137"/>
                  </a:lnTo>
                  <a:lnTo>
                    <a:pt x="16" y="140"/>
                  </a:lnTo>
                  <a:lnTo>
                    <a:pt x="13" y="145"/>
                  </a:lnTo>
                  <a:lnTo>
                    <a:pt x="13" y="145"/>
                  </a:lnTo>
                  <a:lnTo>
                    <a:pt x="12" y="151"/>
                  </a:lnTo>
                  <a:lnTo>
                    <a:pt x="13" y="157"/>
                  </a:lnTo>
                  <a:lnTo>
                    <a:pt x="14" y="161"/>
                  </a:lnTo>
                  <a:lnTo>
                    <a:pt x="18" y="166"/>
                  </a:lnTo>
                  <a:lnTo>
                    <a:pt x="18" y="166"/>
                  </a:lnTo>
                  <a:lnTo>
                    <a:pt x="13" y="169"/>
                  </a:lnTo>
                  <a:lnTo>
                    <a:pt x="8" y="172"/>
                  </a:lnTo>
                  <a:lnTo>
                    <a:pt x="6" y="177"/>
                  </a:lnTo>
                  <a:lnTo>
                    <a:pt x="4" y="183"/>
                  </a:lnTo>
                  <a:lnTo>
                    <a:pt x="4" y="183"/>
                  </a:lnTo>
                  <a:lnTo>
                    <a:pt x="4" y="189"/>
                  </a:lnTo>
                  <a:lnTo>
                    <a:pt x="5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7" y="206"/>
                  </a:lnTo>
                  <a:lnTo>
                    <a:pt x="4" y="210"/>
                  </a:lnTo>
                  <a:lnTo>
                    <a:pt x="1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1" y="226"/>
                  </a:lnTo>
                  <a:lnTo>
                    <a:pt x="4" y="232"/>
                  </a:lnTo>
                  <a:lnTo>
                    <a:pt x="7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5" y="249"/>
                  </a:lnTo>
                  <a:lnTo>
                    <a:pt x="4" y="253"/>
                  </a:lnTo>
                  <a:lnTo>
                    <a:pt x="4" y="259"/>
                  </a:lnTo>
                  <a:lnTo>
                    <a:pt x="4" y="259"/>
                  </a:lnTo>
                  <a:lnTo>
                    <a:pt x="6" y="265"/>
                  </a:lnTo>
                  <a:lnTo>
                    <a:pt x="8" y="270"/>
                  </a:lnTo>
                  <a:lnTo>
                    <a:pt x="13" y="273"/>
                  </a:lnTo>
                  <a:lnTo>
                    <a:pt x="18" y="276"/>
                  </a:lnTo>
                  <a:lnTo>
                    <a:pt x="18" y="276"/>
                  </a:lnTo>
                  <a:lnTo>
                    <a:pt x="14" y="281"/>
                  </a:lnTo>
                  <a:lnTo>
                    <a:pt x="13" y="285"/>
                  </a:lnTo>
                  <a:lnTo>
                    <a:pt x="12" y="291"/>
                  </a:lnTo>
                  <a:lnTo>
                    <a:pt x="13" y="296"/>
                  </a:lnTo>
                  <a:lnTo>
                    <a:pt x="13" y="296"/>
                  </a:lnTo>
                  <a:lnTo>
                    <a:pt x="16" y="302"/>
                  </a:lnTo>
                  <a:lnTo>
                    <a:pt x="20" y="305"/>
                  </a:lnTo>
                  <a:lnTo>
                    <a:pt x="25" y="309"/>
                  </a:lnTo>
                  <a:lnTo>
                    <a:pt x="29" y="310"/>
                  </a:lnTo>
                  <a:lnTo>
                    <a:pt x="29" y="310"/>
                  </a:lnTo>
                  <a:lnTo>
                    <a:pt x="28" y="315"/>
                  </a:lnTo>
                  <a:lnTo>
                    <a:pt x="27" y="321"/>
                  </a:lnTo>
                  <a:lnTo>
                    <a:pt x="27" y="326"/>
                  </a:lnTo>
                  <a:lnTo>
                    <a:pt x="29" y="331"/>
                  </a:lnTo>
                  <a:lnTo>
                    <a:pt x="29" y="331"/>
                  </a:lnTo>
                  <a:lnTo>
                    <a:pt x="33" y="336"/>
                  </a:lnTo>
                  <a:lnTo>
                    <a:pt x="38" y="339"/>
                  </a:lnTo>
                  <a:lnTo>
                    <a:pt x="42" y="341"/>
                  </a:lnTo>
                  <a:lnTo>
                    <a:pt x="48" y="342"/>
                  </a:lnTo>
                  <a:lnTo>
                    <a:pt x="48" y="342"/>
                  </a:lnTo>
                  <a:lnTo>
                    <a:pt x="47" y="348"/>
                  </a:lnTo>
                  <a:lnTo>
                    <a:pt x="47" y="352"/>
                  </a:lnTo>
                  <a:lnTo>
                    <a:pt x="48" y="358"/>
                  </a:lnTo>
                  <a:lnTo>
                    <a:pt x="52" y="363"/>
                  </a:lnTo>
                  <a:lnTo>
                    <a:pt x="52" y="363"/>
                  </a:lnTo>
                  <a:lnTo>
                    <a:pt x="57" y="367"/>
                  </a:lnTo>
                  <a:lnTo>
                    <a:pt x="61" y="369"/>
                  </a:lnTo>
                  <a:lnTo>
                    <a:pt x="66" y="370"/>
                  </a:lnTo>
                  <a:lnTo>
                    <a:pt x="72" y="370"/>
                  </a:lnTo>
                  <a:lnTo>
                    <a:pt x="72" y="370"/>
                  </a:lnTo>
                  <a:lnTo>
                    <a:pt x="72" y="376"/>
                  </a:lnTo>
                  <a:lnTo>
                    <a:pt x="73" y="381"/>
                  </a:lnTo>
                  <a:lnTo>
                    <a:pt x="75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90" y="395"/>
                  </a:lnTo>
                  <a:lnTo>
                    <a:pt x="94" y="395"/>
                  </a:lnTo>
                  <a:lnTo>
                    <a:pt x="100" y="394"/>
                  </a:lnTo>
                  <a:lnTo>
                    <a:pt x="100" y="394"/>
                  </a:lnTo>
                  <a:lnTo>
                    <a:pt x="100" y="400"/>
                  </a:lnTo>
                  <a:lnTo>
                    <a:pt x="103" y="404"/>
                  </a:lnTo>
                  <a:lnTo>
                    <a:pt x="106" y="409"/>
                  </a:lnTo>
                  <a:lnTo>
                    <a:pt x="111" y="413"/>
                  </a:lnTo>
                  <a:lnTo>
                    <a:pt x="111" y="413"/>
                  </a:lnTo>
                  <a:lnTo>
                    <a:pt x="115" y="414"/>
                  </a:lnTo>
                  <a:lnTo>
                    <a:pt x="121" y="415"/>
                  </a:lnTo>
                  <a:lnTo>
                    <a:pt x="127" y="414"/>
                  </a:lnTo>
                  <a:lnTo>
                    <a:pt x="132" y="411"/>
                  </a:lnTo>
                  <a:lnTo>
                    <a:pt x="132" y="411"/>
                  </a:lnTo>
                  <a:lnTo>
                    <a:pt x="133" y="417"/>
                  </a:lnTo>
                  <a:lnTo>
                    <a:pt x="137" y="422"/>
                  </a:lnTo>
                  <a:lnTo>
                    <a:pt x="140" y="425"/>
                  </a:lnTo>
                  <a:lnTo>
                    <a:pt x="145" y="428"/>
                  </a:lnTo>
                  <a:lnTo>
                    <a:pt x="145" y="428"/>
                  </a:lnTo>
                  <a:lnTo>
                    <a:pt x="151" y="429"/>
                  </a:lnTo>
                  <a:lnTo>
                    <a:pt x="157" y="429"/>
                  </a:lnTo>
                  <a:lnTo>
                    <a:pt x="161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3" y="438"/>
                  </a:lnTo>
                  <a:lnTo>
                    <a:pt x="183" y="438"/>
                  </a:lnTo>
                  <a:lnTo>
                    <a:pt x="189" y="438"/>
                  </a:lnTo>
                  <a:lnTo>
                    <a:pt x="193" y="437"/>
                  </a:lnTo>
                  <a:lnTo>
                    <a:pt x="198" y="435"/>
                  </a:lnTo>
                  <a:lnTo>
                    <a:pt x="203" y="431"/>
                  </a:lnTo>
                  <a:lnTo>
                    <a:pt x="203" y="431"/>
                  </a:lnTo>
                  <a:lnTo>
                    <a:pt x="206" y="435"/>
                  </a:lnTo>
                  <a:lnTo>
                    <a:pt x="210" y="438"/>
                  </a:lnTo>
                  <a:lnTo>
                    <a:pt x="216" y="441"/>
                  </a:lnTo>
                  <a:lnTo>
                    <a:pt x="220" y="442"/>
                  </a:lnTo>
                  <a:lnTo>
                    <a:pt x="220" y="442"/>
                  </a:lnTo>
                  <a:lnTo>
                    <a:pt x="226" y="441"/>
                  </a:lnTo>
                  <a:lnTo>
                    <a:pt x="232" y="438"/>
                  </a:lnTo>
                  <a:lnTo>
                    <a:pt x="236" y="435"/>
                  </a:lnTo>
                  <a:lnTo>
                    <a:pt x="239" y="431"/>
                  </a:lnTo>
                  <a:lnTo>
                    <a:pt x="239" y="431"/>
                  </a:lnTo>
                  <a:lnTo>
                    <a:pt x="243" y="435"/>
                  </a:lnTo>
                  <a:lnTo>
                    <a:pt x="247" y="437"/>
                  </a:lnTo>
                  <a:lnTo>
                    <a:pt x="253" y="438"/>
                  </a:lnTo>
                  <a:lnTo>
                    <a:pt x="259" y="438"/>
                  </a:lnTo>
                  <a:lnTo>
                    <a:pt x="259" y="438"/>
                  </a:lnTo>
                  <a:lnTo>
                    <a:pt x="265" y="436"/>
                  </a:lnTo>
                  <a:lnTo>
                    <a:pt x="269" y="434"/>
                  </a:lnTo>
                  <a:lnTo>
                    <a:pt x="273" y="429"/>
                  </a:lnTo>
                  <a:lnTo>
                    <a:pt x="276" y="424"/>
                  </a:lnTo>
                  <a:lnTo>
                    <a:pt x="276" y="424"/>
                  </a:lnTo>
                  <a:lnTo>
                    <a:pt x="280" y="428"/>
                  </a:lnTo>
                  <a:lnTo>
                    <a:pt x="285" y="429"/>
                  </a:lnTo>
                  <a:lnTo>
                    <a:pt x="291" y="429"/>
                  </a:lnTo>
                  <a:lnTo>
                    <a:pt x="296" y="428"/>
                  </a:lnTo>
                  <a:lnTo>
                    <a:pt x="296" y="428"/>
                  </a:lnTo>
                  <a:lnTo>
                    <a:pt x="302" y="425"/>
                  </a:lnTo>
                  <a:lnTo>
                    <a:pt x="305" y="422"/>
                  </a:lnTo>
                  <a:lnTo>
                    <a:pt x="309" y="417"/>
                  </a:lnTo>
                  <a:lnTo>
                    <a:pt x="310" y="411"/>
                  </a:lnTo>
                  <a:lnTo>
                    <a:pt x="310" y="411"/>
                  </a:lnTo>
                  <a:lnTo>
                    <a:pt x="315" y="414"/>
                  </a:lnTo>
                  <a:lnTo>
                    <a:pt x="321" y="415"/>
                  </a:lnTo>
                  <a:lnTo>
                    <a:pt x="326" y="414"/>
                  </a:lnTo>
                  <a:lnTo>
                    <a:pt x="331" y="413"/>
                  </a:lnTo>
                  <a:lnTo>
                    <a:pt x="331" y="413"/>
                  </a:lnTo>
                  <a:lnTo>
                    <a:pt x="336" y="409"/>
                  </a:lnTo>
                  <a:lnTo>
                    <a:pt x="339" y="404"/>
                  </a:lnTo>
                  <a:lnTo>
                    <a:pt x="341" y="400"/>
                  </a:lnTo>
                  <a:lnTo>
                    <a:pt x="342" y="394"/>
                  </a:lnTo>
                  <a:lnTo>
                    <a:pt x="342" y="394"/>
                  </a:lnTo>
                  <a:lnTo>
                    <a:pt x="346" y="395"/>
                  </a:lnTo>
                  <a:lnTo>
                    <a:pt x="352" y="395"/>
                  </a:lnTo>
                  <a:lnTo>
                    <a:pt x="358" y="392"/>
                  </a:lnTo>
                  <a:lnTo>
                    <a:pt x="363" y="390"/>
                  </a:lnTo>
                  <a:lnTo>
                    <a:pt x="363" y="390"/>
                  </a:lnTo>
                  <a:lnTo>
                    <a:pt x="366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70" y="370"/>
                  </a:lnTo>
                  <a:lnTo>
                    <a:pt x="370" y="370"/>
                  </a:lnTo>
                  <a:lnTo>
                    <a:pt x="375" y="370"/>
                  </a:lnTo>
                  <a:lnTo>
                    <a:pt x="381" y="369"/>
                  </a:lnTo>
                  <a:lnTo>
                    <a:pt x="385" y="367"/>
                  </a:lnTo>
                  <a:lnTo>
                    <a:pt x="390" y="363"/>
                  </a:lnTo>
                  <a:lnTo>
                    <a:pt x="390" y="363"/>
                  </a:lnTo>
                  <a:lnTo>
                    <a:pt x="392" y="358"/>
                  </a:lnTo>
                  <a:lnTo>
                    <a:pt x="395" y="352"/>
                  </a:lnTo>
                  <a:lnTo>
                    <a:pt x="395" y="348"/>
                  </a:lnTo>
                  <a:lnTo>
                    <a:pt x="394" y="342"/>
                  </a:lnTo>
                  <a:lnTo>
                    <a:pt x="394" y="342"/>
                  </a:lnTo>
                  <a:lnTo>
                    <a:pt x="398" y="341"/>
                  </a:lnTo>
                  <a:lnTo>
                    <a:pt x="404" y="339"/>
                  </a:lnTo>
                  <a:lnTo>
                    <a:pt x="409" y="336"/>
                  </a:lnTo>
                  <a:lnTo>
                    <a:pt x="412" y="331"/>
                  </a:lnTo>
                  <a:lnTo>
                    <a:pt x="412" y="331"/>
                  </a:lnTo>
                  <a:lnTo>
                    <a:pt x="414" y="326"/>
                  </a:lnTo>
                  <a:lnTo>
                    <a:pt x="415" y="321"/>
                  </a:lnTo>
                  <a:lnTo>
                    <a:pt x="414" y="315"/>
                  </a:lnTo>
                  <a:lnTo>
                    <a:pt x="411" y="310"/>
                  </a:lnTo>
                  <a:lnTo>
                    <a:pt x="411" y="310"/>
                  </a:lnTo>
                  <a:lnTo>
                    <a:pt x="417" y="309"/>
                  </a:lnTo>
                  <a:lnTo>
                    <a:pt x="422" y="305"/>
                  </a:lnTo>
                  <a:lnTo>
                    <a:pt x="425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9" y="291"/>
                  </a:lnTo>
                  <a:lnTo>
                    <a:pt x="429" y="285"/>
                  </a:lnTo>
                  <a:lnTo>
                    <a:pt x="428" y="281"/>
                  </a:lnTo>
                  <a:lnTo>
                    <a:pt x="424" y="276"/>
                  </a:lnTo>
                  <a:lnTo>
                    <a:pt x="424" y="276"/>
                  </a:lnTo>
                  <a:lnTo>
                    <a:pt x="429" y="273"/>
                  </a:lnTo>
                  <a:lnTo>
                    <a:pt x="434" y="269"/>
                  </a:lnTo>
                  <a:lnTo>
                    <a:pt x="436" y="265"/>
                  </a:lnTo>
                  <a:lnTo>
                    <a:pt x="438" y="259"/>
                  </a:lnTo>
                  <a:lnTo>
                    <a:pt x="438" y="259"/>
                  </a:lnTo>
                  <a:lnTo>
                    <a:pt x="438" y="253"/>
                  </a:lnTo>
                  <a:lnTo>
                    <a:pt x="437" y="249"/>
                  </a:lnTo>
                  <a:lnTo>
                    <a:pt x="435" y="243"/>
                  </a:lnTo>
                  <a:lnTo>
                    <a:pt x="431" y="239"/>
                  </a:lnTo>
                  <a:lnTo>
                    <a:pt x="431" y="239"/>
                  </a:lnTo>
                  <a:close/>
                </a:path>
              </a:pathLst>
            </a:custGeom>
            <a:solidFill>
              <a:srgbClr val="ABB4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endParaRPr>
            </a:p>
          </p:txBody>
        </p:sp>
        <p:sp>
          <p:nvSpPr>
            <p:cNvPr id="62" name="Freeform 15"/>
            <p:cNvSpPr>
              <a:spLocks/>
            </p:cNvSpPr>
            <p:nvPr userDrawn="1"/>
          </p:nvSpPr>
          <p:spPr bwMode="auto">
            <a:xfrm>
              <a:off x="4848230" y="2815967"/>
              <a:ext cx="470845" cy="470845"/>
            </a:xfrm>
            <a:custGeom>
              <a:avLst/>
              <a:gdLst>
                <a:gd name="T0" fmla="*/ 386 w 386"/>
                <a:gd name="T1" fmla="*/ 192 h 386"/>
                <a:gd name="T2" fmla="*/ 382 w 386"/>
                <a:gd name="T3" fmla="*/ 231 h 386"/>
                <a:gd name="T4" fmla="*/ 370 w 386"/>
                <a:gd name="T5" fmla="*/ 268 h 386"/>
                <a:gd name="T6" fmla="*/ 353 w 386"/>
                <a:gd name="T7" fmla="*/ 301 h 386"/>
                <a:gd name="T8" fmla="*/ 329 w 386"/>
                <a:gd name="T9" fmla="*/ 329 h 386"/>
                <a:gd name="T10" fmla="*/ 301 w 386"/>
                <a:gd name="T11" fmla="*/ 353 h 386"/>
                <a:gd name="T12" fmla="*/ 268 w 386"/>
                <a:gd name="T13" fmla="*/ 370 h 386"/>
                <a:gd name="T14" fmla="*/ 231 w 386"/>
                <a:gd name="T15" fmla="*/ 382 h 386"/>
                <a:gd name="T16" fmla="*/ 192 w 386"/>
                <a:gd name="T17" fmla="*/ 386 h 386"/>
                <a:gd name="T18" fmla="*/ 174 w 386"/>
                <a:gd name="T19" fmla="*/ 385 h 386"/>
                <a:gd name="T20" fmla="*/ 136 w 386"/>
                <a:gd name="T21" fmla="*/ 377 h 386"/>
                <a:gd name="T22" fmla="*/ 100 w 386"/>
                <a:gd name="T23" fmla="*/ 362 h 386"/>
                <a:gd name="T24" fmla="*/ 70 w 386"/>
                <a:gd name="T25" fmla="*/ 342 h 386"/>
                <a:gd name="T26" fmla="*/ 44 w 386"/>
                <a:gd name="T27" fmla="*/ 315 h 386"/>
                <a:gd name="T28" fmla="*/ 24 w 386"/>
                <a:gd name="T29" fmla="*/ 284 h 386"/>
                <a:gd name="T30" fmla="*/ 9 w 386"/>
                <a:gd name="T31" fmla="*/ 250 h 386"/>
                <a:gd name="T32" fmla="*/ 1 w 386"/>
                <a:gd name="T33" fmla="*/ 212 h 386"/>
                <a:gd name="T34" fmla="*/ 0 w 386"/>
                <a:gd name="T35" fmla="*/ 192 h 386"/>
                <a:gd name="T36" fmla="*/ 4 w 386"/>
                <a:gd name="T37" fmla="*/ 154 h 386"/>
                <a:gd name="T38" fmla="*/ 16 w 386"/>
                <a:gd name="T39" fmla="*/ 118 h 386"/>
                <a:gd name="T40" fmla="*/ 33 w 386"/>
                <a:gd name="T41" fmla="*/ 85 h 386"/>
                <a:gd name="T42" fmla="*/ 57 w 386"/>
                <a:gd name="T43" fmla="*/ 57 h 386"/>
                <a:gd name="T44" fmla="*/ 85 w 386"/>
                <a:gd name="T45" fmla="*/ 33 h 386"/>
                <a:gd name="T46" fmla="*/ 118 w 386"/>
                <a:gd name="T47" fmla="*/ 16 h 386"/>
                <a:gd name="T48" fmla="*/ 153 w 386"/>
                <a:gd name="T49" fmla="*/ 4 h 386"/>
                <a:gd name="T50" fmla="*/ 192 w 386"/>
                <a:gd name="T51" fmla="*/ 0 h 386"/>
                <a:gd name="T52" fmla="*/ 212 w 386"/>
                <a:gd name="T53" fmla="*/ 1 h 386"/>
                <a:gd name="T54" fmla="*/ 250 w 386"/>
                <a:gd name="T55" fmla="*/ 9 h 386"/>
                <a:gd name="T56" fmla="*/ 284 w 386"/>
                <a:gd name="T57" fmla="*/ 24 h 386"/>
                <a:gd name="T58" fmla="*/ 315 w 386"/>
                <a:gd name="T59" fmla="*/ 44 h 386"/>
                <a:gd name="T60" fmla="*/ 342 w 386"/>
                <a:gd name="T61" fmla="*/ 70 h 386"/>
                <a:gd name="T62" fmla="*/ 362 w 386"/>
                <a:gd name="T63" fmla="*/ 100 h 386"/>
                <a:gd name="T64" fmla="*/ 377 w 386"/>
                <a:gd name="T65" fmla="*/ 136 h 386"/>
                <a:gd name="T66" fmla="*/ 384 w 386"/>
                <a:gd name="T67" fmla="*/ 174 h 386"/>
                <a:gd name="T68" fmla="*/ 386 w 386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6" h="386">
                  <a:moveTo>
                    <a:pt x="386" y="192"/>
                  </a:moveTo>
                  <a:lnTo>
                    <a:pt x="386" y="192"/>
                  </a:lnTo>
                  <a:lnTo>
                    <a:pt x="384" y="212"/>
                  </a:lnTo>
                  <a:lnTo>
                    <a:pt x="382" y="231"/>
                  </a:lnTo>
                  <a:lnTo>
                    <a:pt x="377" y="250"/>
                  </a:lnTo>
                  <a:lnTo>
                    <a:pt x="370" y="268"/>
                  </a:lnTo>
                  <a:lnTo>
                    <a:pt x="362" y="284"/>
                  </a:lnTo>
                  <a:lnTo>
                    <a:pt x="353" y="301"/>
                  </a:lnTo>
                  <a:lnTo>
                    <a:pt x="342" y="315"/>
                  </a:lnTo>
                  <a:lnTo>
                    <a:pt x="329" y="329"/>
                  </a:lnTo>
                  <a:lnTo>
                    <a:pt x="315" y="342"/>
                  </a:lnTo>
                  <a:lnTo>
                    <a:pt x="301" y="353"/>
                  </a:lnTo>
                  <a:lnTo>
                    <a:pt x="284" y="362"/>
                  </a:lnTo>
                  <a:lnTo>
                    <a:pt x="268" y="370"/>
                  </a:lnTo>
                  <a:lnTo>
                    <a:pt x="250" y="377"/>
                  </a:lnTo>
                  <a:lnTo>
                    <a:pt x="231" y="382"/>
                  </a:lnTo>
                  <a:lnTo>
                    <a:pt x="212" y="385"/>
                  </a:lnTo>
                  <a:lnTo>
                    <a:pt x="192" y="386"/>
                  </a:lnTo>
                  <a:lnTo>
                    <a:pt x="192" y="386"/>
                  </a:lnTo>
                  <a:lnTo>
                    <a:pt x="174" y="385"/>
                  </a:lnTo>
                  <a:lnTo>
                    <a:pt x="153" y="382"/>
                  </a:lnTo>
                  <a:lnTo>
                    <a:pt x="136" y="377"/>
                  </a:lnTo>
                  <a:lnTo>
                    <a:pt x="118" y="370"/>
                  </a:lnTo>
                  <a:lnTo>
                    <a:pt x="100" y="362"/>
                  </a:lnTo>
                  <a:lnTo>
                    <a:pt x="85" y="353"/>
                  </a:lnTo>
                  <a:lnTo>
                    <a:pt x="70" y="342"/>
                  </a:lnTo>
                  <a:lnTo>
                    <a:pt x="57" y="329"/>
                  </a:lnTo>
                  <a:lnTo>
                    <a:pt x="44" y="315"/>
                  </a:lnTo>
                  <a:lnTo>
                    <a:pt x="33" y="301"/>
                  </a:lnTo>
                  <a:lnTo>
                    <a:pt x="24" y="284"/>
                  </a:lnTo>
                  <a:lnTo>
                    <a:pt x="16" y="268"/>
                  </a:lnTo>
                  <a:lnTo>
                    <a:pt x="9" y="250"/>
                  </a:lnTo>
                  <a:lnTo>
                    <a:pt x="4" y="231"/>
                  </a:lnTo>
                  <a:lnTo>
                    <a:pt x="1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1" y="174"/>
                  </a:lnTo>
                  <a:lnTo>
                    <a:pt x="4" y="154"/>
                  </a:lnTo>
                  <a:lnTo>
                    <a:pt x="9" y="136"/>
                  </a:lnTo>
                  <a:lnTo>
                    <a:pt x="16" y="118"/>
                  </a:lnTo>
                  <a:lnTo>
                    <a:pt x="24" y="100"/>
                  </a:lnTo>
                  <a:lnTo>
                    <a:pt x="33" y="85"/>
                  </a:lnTo>
                  <a:lnTo>
                    <a:pt x="44" y="70"/>
                  </a:lnTo>
                  <a:lnTo>
                    <a:pt x="57" y="57"/>
                  </a:lnTo>
                  <a:lnTo>
                    <a:pt x="70" y="44"/>
                  </a:lnTo>
                  <a:lnTo>
                    <a:pt x="85" y="33"/>
                  </a:lnTo>
                  <a:lnTo>
                    <a:pt x="100" y="24"/>
                  </a:lnTo>
                  <a:lnTo>
                    <a:pt x="118" y="16"/>
                  </a:lnTo>
                  <a:lnTo>
                    <a:pt x="136" y="9"/>
                  </a:lnTo>
                  <a:lnTo>
                    <a:pt x="153" y="4"/>
                  </a:lnTo>
                  <a:lnTo>
                    <a:pt x="174" y="1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12" y="1"/>
                  </a:lnTo>
                  <a:lnTo>
                    <a:pt x="231" y="4"/>
                  </a:lnTo>
                  <a:lnTo>
                    <a:pt x="250" y="9"/>
                  </a:lnTo>
                  <a:lnTo>
                    <a:pt x="268" y="16"/>
                  </a:lnTo>
                  <a:lnTo>
                    <a:pt x="284" y="24"/>
                  </a:lnTo>
                  <a:lnTo>
                    <a:pt x="301" y="33"/>
                  </a:lnTo>
                  <a:lnTo>
                    <a:pt x="315" y="44"/>
                  </a:lnTo>
                  <a:lnTo>
                    <a:pt x="329" y="57"/>
                  </a:lnTo>
                  <a:lnTo>
                    <a:pt x="342" y="70"/>
                  </a:lnTo>
                  <a:lnTo>
                    <a:pt x="353" y="85"/>
                  </a:lnTo>
                  <a:lnTo>
                    <a:pt x="362" y="100"/>
                  </a:lnTo>
                  <a:lnTo>
                    <a:pt x="370" y="118"/>
                  </a:lnTo>
                  <a:lnTo>
                    <a:pt x="377" y="136"/>
                  </a:lnTo>
                  <a:lnTo>
                    <a:pt x="382" y="154"/>
                  </a:lnTo>
                  <a:lnTo>
                    <a:pt x="384" y="174"/>
                  </a:lnTo>
                  <a:lnTo>
                    <a:pt x="386" y="192"/>
                  </a:lnTo>
                  <a:lnTo>
                    <a:pt x="386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endParaRPr>
            </a:p>
          </p:txBody>
        </p:sp>
        <p:sp>
          <p:nvSpPr>
            <p:cNvPr id="63" name="Freeform 5"/>
            <p:cNvSpPr>
              <a:spLocks/>
            </p:cNvSpPr>
            <p:nvPr/>
          </p:nvSpPr>
          <p:spPr bwMode="auto">
            <a:xfrm>
              <a:off x="4947921" y="2966557"/>
              <a:ext cx="271462" cy="169664"/>
            </a:xfrm>
            <a:custGeom>
              <a:avLst/>
              <a:gdLst>
                <a:gd name="T0" fmla="*/ 450 w 512"/>
                <a:gd name="T1" fmla="*/ 320 h 320"/>
                <a:gd name="T2" fmla="*/ 460 w 512"/>
                <a:gd name="T3" fmla="*/ 318 h 320"/>
                <a:gd name="T4" fmla="*/ 478 w 512"/>
                <a:gd name="T5" fmla="*/ 312 h 320"/>
                <a:gd name="T6" fmla="*/ 492 w 512"/>
                <a:gd name="T7" fmla="*/ 298 h 320"/>
                <a:gd name="T8" fmla="*/ 504 w 512"/>
                <a:gd name="T9" fmla="*/ 274 h 320"/>
                <a:gd name="T10" fmla="*/ 512 w 512"/>
                <a:gd name="T11" fmla="*/ 240 h 320"/>
                <a:gd name="T12" fmla="*/ 512 w 512"/>
                <a:gd name="T13" fmla="*/ 222 h 320"/>
                <a:gd name="T14" fmla="*/ 508 w 512"/>
                <a:gd name="T15" fmla="*/ 198 h 320"/>
                <a:gd name="T16" fmla="*/ 496 w 512"/>
                <a:gd name="T17" fmla="*/ 178 h 320"/>
                <a:gd name="T18" fmla="*/ 482 w 512"/>
                <a:gd name="T19" fmla="*/ 164 h 320"/>
                <a:gd name="T20" fmla="*/ 448 w 512"/>
                <a:gd name="T21" fmla="*/ 148 h 320"/>
                <a:gd name="T22" fmla="*/ 420 w 512"/>
                <a:gd name="T23" fmla="*/ 142 h 320"/>
                <a:gd name="T24" fmla="*/ 424 w 512"/>
                <a:gd name="T25" fmla="*/ 126 h 320"/>
                <a:gd name="T26" fmla="*/ 424 w 512"/>
                <a:gd name="T27" fmla="*/ 86 h 320"/>
                <a:gd name="T28" fmla="*/ 418 w 512"/>
                <a:gd name="T29" fmla="*/ 64 h 320"/>
                <a:gd name="T30" fmla="*/ 402 w 512"/>
                <a:gd name="T31" fmla="*/ 40 h 320"/>
                <a:gd name="T32" fmla="*/ 376 w 512"/>
                <a:gd name="T33" fmla="*/ 20 h 320"/>
                <a:gd name="T34" fmla="*/ 338 w 512"/>
                <a:gd name="T35" fmla="*/ 4 h 320"/>
                <a:gd name="T36" fmla="*/ 322 w 512"/>
                <a:gd name="T37" fmla="*/ 0 h 320"/>
                <a:gd name="T38" fmla="*/ 292 w 512"/>
                <a:gd name="T39" fmla="*/ 0 h 320"/>
                <a:gd name="T40" fmla="*/ 268 w 512"/>
                <a:gd name="T41" fmla="*/ 8 h 320"/>
                <a:gd name="T42" fmla="*/ 248 w 512"/>
                <a:gd name="T43" fmla="*/ 22 h 320"/>
                <a:gd name="T44" fmla="*/ 226 w 512"/>
                <a:gd name="T45" fmla="*/ 44 h 320"/>
                <a:gd name="T46" fmla="*/ 210 w 512"/>
                <a:gd name="T47" fmla="*/ 74 h 320"/>
                <a:gd name="T48" fmla="*/ 206 w 512"/>
                <a:gd name="T49" fmla="*/ 64 h 320"/>
                <a:gd name="T50" fmla="*/ 190 w 512"/>
                <a:gd name="T51" fmla="*/ 48 h 320"/>
                <a:gd name="T52" fmla="*/ 162 w 512"/>
                <a:gd name="T53" fmla="*/ 36 h 320"/>
                <a:gd name="T54" fmla="*/ 142 w 512"/>
                <a:gd name="T55" fmla="*/ 34 h 320"/>
                <a:gd name="T56" fmla="*/ 120 w 512"/>
                <a:gd name="T57" fmla="*/ 40 h 320"/>
                <a:gd name="T58" fmla="*/ 108 w 512"/>
                <a:gd name="T59" fmla="*/ 44 h 320"/>
                <a:gd name="T60" fmla="*/ 88 w 512"/>
                <a:gd name="T61" fmla="*/ 58 h 320"/>
                <a:gd name="T62" fmla="*/ 74 w 512"/>
                <a:gd name="T63" fmla="*/ 74 h 320"/>
                <a:gd name="T64" fmla="*/ 64 w 512"/>
                <a:gd name="T65" fmla="*/ 100 h 320"/>
                <a:gd name="T66" fmla="*/ 60 w 512"/>
                <a:gd name="T67" fmla="*/ 130 h 320"/>
                <a:gd name="T68" fmla="*/ 60 w 512"/>
                <a:gd name="T69" fmla="*/ 144 h 320"/>
                <a:gd name="T70" fmla="*/ 40 w 512"/>
                <a:gd name="T71" fmla="*/ 150 h 320"/>
                <a:gd name="T72" fmla="*/ 18 w 512"/>
                <a:gd name="T73" fmla="*/ 166 h 320"/>
                <a:gd name="T74" fmla="*/ 6 w 512"/>
                <a:gd name="T75" fmla="*/ 186 h 320"/>
                <a:gd name="T76" fmla="*/ 0 w 512"/>
                <a:gd name="T77" fmla="*/ 204 h 320"/>
                <a:gd name="T78" fmla="*/ 0 w 512"/>
                <a:gd name="T79" fmla="*/ 214 h 320"/>
                <a:gd name="T80" fmla="*/ 2 w 512"/>
                <a:gd name="T81" fmla="*/ 244 h 320"/>
                <a:gd name="T82" fmla="*/ 10 w 512"/>
                <a:gd name="T83" fmla="*/ 268 h 320"/>
                <a:gd name="T84" fmla="*/ 30 w 512"/>
                <a:gd name="T85" fmla="*/ 300 h 320"/>
                <a:gd name="T86" fmla="*/ 50 w 512"/>
                <a:gd name="T87" fmla="*/ 316 h 320"/>
                <a:gd name="T88" fmla="*/ 60 w 512"/>
                <a:gd name="T89" fmla="*/ 320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12" h="320">
                  <a:moveTo>
                    <a:pt x="60" y="320"/>
                  </a:moveTo>
                  <a:lnTo>
                    <a:pt x="450" y="320"/>
                  </a:lnTo>
                  <a:lnTo>
                    <a:pt x="450" y="320"/>
                  </a:lnTo>
                  <a:lnTo>
                    <a:pt x="460" y="318"/>
                  </a:lnTo>
                  <a:lnTo>
                    <a:pt x="470" y="316"/>
                  </a:lnTo>
                  <a:lnTo>
                    <a:pt x="478" y="312"/>
                  </a:lnTo>
                  <a:lnTo>
                    <a:pt x="486" y="306"/>
                  </a:lnTo>
                  <a:lnTo>
                    <a:pt x="492" y="298"/>
                  </a:lnTo>
                  <a:lnTo>
                    <a:pt x="496" y="290"/>
                  </a:lnTo>
                  <a:lnTo>
                    <a:pt x="504" y="274"/>
                  </a:lnTo>
                  <a:lnTo>
                    <a:pt x="508" y="256"/>
                  </a:lnTo>
                  <a:lnTo>
                    <a:pt x="512" y="240"/>
                  </a:lnTo>
                  <a:lnTo>
                    <a:pt x="512" y="222"/>
                  </a:lnTo>
                  <a:lnTo>
                    <a:pt x="512" y="222"/>
                  </a:lnTo>
                  <a:lnTo>
                    <a:pt x="510" y="210"/>
                  </a:lnTo>
                  <a:lnTo>
                    <a:pt x="508" y="198"/>
                  </a:lnTo>
                  <a:lnTo>
                    <a:pt x="502" y="188"/>
                  </a:lnTo>
                  <a:lnTo>
                    <a:pt x="496" y="178"/>
                  </a:lnTo>
                  <a:lnTo>
                    <a:pt x="490" y="170"/>
                  </a:lnTo>
                  <a:lnTo>
                    <a:pt x="482" y="164"/>
                  </a:lnTo>
                  <a:lnTo>
                    <a:pt x="464" y="154"/>
                  </a:lnTo>
                  <a:lnTo>
                    <a:pt x="448" y="148"/>
                  </a:lnTo>
                  <a:lnTo>
                    <a:pt x="434" y="144"/>
                  </a:lnTo>
                  <a:lnTo>
                    <a:pt x="420" y="142"/>
                  </a:lnTo>
                  <a:lnTo>
                    <a:pt x="420" y="142"/>
                  </a:lnTo>
                  <a:lnTo>
                    <a:pt x="424" y="126"/>
                  </a:lnTo>
                  <a:lnTo>
                    <a:pt x="426" y="108"/>
                  </a:lnTo>
                  <a:lnTo>
                    <a:pt x="424" y="86"/>
                  </a:lnTo>
                  <a:lnTo>
                    <a:pt x="422" y="76"/>
                  </a:lnTo>
                  <a:lnTo>
                    <a:pt x="418" y="64"/>
                  </a:lnTo>
                  <a:lnTo>
                    <a:pt x="410" y="52"/>
                  </a:lnTo>
                  <a:lnTo>
                    <a:pt x="402" y="40"/>
                  </a:lnTo>
                  <a:lnTo>
                    <a:pt x="390" y="30"/>
                  </a:lnTo>
                  <a:lnTo>
                    <a:pt x="376" y="20"/>
                  </a:lnTo>
                  <a:lnTo>
                    <a:pt x="360" y="12"/>
                  </a:lnTo>
                  <a:lnTo>
                    <a:pt x="338" y="4"/>
                  </a:lnTo>
                  <a:lnTo>
                    <a:pt x="338" y="4"/>
                  </a:lnTo>
                  <a:lnTo>
                    <a:pt x="322" y="0"/>
                  </a:lnTo>
                  <a:lnTo>
                    <a:pt x="306" y="0"/>
                  </a:lnTo>
                  <a:lnTo>
                    <a:pt x="292" y="0"/>
                  </a:lnTo>
                  <a:lnTo>
                    <a:pt x="280" y="4"/>
                  </a:lnTo>
                  <a:lnTo>
                    <a:pt x="268" y="8"/>
                  </a:lnTo>
                  <a:lnTo>
                    <a:pt x="258" y="14"/>
                  </a:lnTo>
                  <a:lnTo>
                    <a:pt x="248" y="22"/>
                  </a:lnTo>
                  <a:lnTo>
                    <a:pt x="240" y="28"/>
                  </a:lnTo>
                  <a:lnTo>
                    <a:pt x="226" y="44"/>
                  </a:lnTo>
                  <a:lnTo>
                    <a:pt x="216" y="58"/>
                  </a:lnTo>
                  <a:lnTo>
                    <a:pt x="210" y="74"/>
                  </a:lnTo>
                  <a:lnTo>
                    <a:pt x="210" y="74"/>
                  </a:lnTo>
                  <a:lnTo>
                    <a:pt x="206" y="64"/>
                  </a:lnTo>
                  <a:lnTo>
                    <a:pt x="198" y="56"/>
                  </a:lnTo>
                  <a:lnTo>
                    <a:pt x="190" y="48"/>
                  </a:lnTo>
                  <a:lnTo>
                    <a:pt x="178" y="40"/>
                  </a:lnTo>
                  <a:lnTo>
                    <a:pt x="162" y="36"/>
                  </a:lnTo>
                  <a:lnTo>
                    <a:pt x="152" y="34"/>
                  </a:lnTo>
                  <a:lnTo>
                    <a:pt x="142" y="34"/>
                  </a:lnTo>
                  <a:lnTo>
                    <a:pt x="132" y="36"/>
                  </a:lnTo>
                  <a:lnTo>
                    <a:pt x="120" y="40"/>
                  </a:lnTo>
                  <a:lnTo>
                    <a:pt x="120" y="40"/>
                  </a:lnTo>
                  <a:lnTo>
                    <a:pt x="108" y="44"/>
                  </a:lnTo>
                  <a:lnTo>
                    <a:pt x="98" y="50"/>
                  </a:lnTo>
                  <a:lnTo>
                    <a:pt x="88" y="58"/>
                  </a:lnTo>
                  <a:lnTo>
                    <a:pt x="80" y="66"/>
                  </a:lnTo>
                  <a:lnTo>
                    <a:pt x="74" y="74"/>
                  </a:lnTo>
                  <a:lnTo>
                    <a:pt x="70" y="82"/>
                  </a:lnTo>
                  <a:lnTo>
                    <a:pt x="64" y="100"/>
                  </a:lnTo>
                  <a:lnTo>
                    <a:pt x="60" y="116"/>
                  </a:lnTo>
                  <a:lnTo>
                    <a:pt x="60" y="130"/>
                  </a:lnTo>
                  <a:lnTo>
                    <a:pt x="60" y="144"/>
                  </a:lnTo>
                  <a:lnTo>
                    <a:pt x="60" y="144"/>
                  </a:lnTo>
                  <a:lnTo>
                    <a:pt x="50" y="146"/>
                  </a:lnTo>
                  <a:lnTo>
                    <a:pt x="40" y="150"/>
                  </a:lnTo>
                  <a:lnTo>
                    <a:pt x="30" y="156"/>
                  </a:lnTo>
                  <a:lnTo>
                    <a:pt x="18" y="166"/>
                  </a:lnTo>
                  <a:lnTo>
                    <a:pt x="10" y="178"/>
                  </a:lnTo>
                  <a:lnTo>
                    <a:pt x="6" y="186"/>
                  </a:lnTo>
                  <a:lnTo>
                    <a:pt x="2" y="194"/>
                  </a:lnTo>
                  <a:lnTo>
                    <a:pt x="0" y="204"/>
                  </a:lnTo>
                  <a:lnTo>
                    <a:pt x="0" y="214"/>
                  </a:lnTo>
                  <a:lnTo>
                    <a:pt x="0" y="214"/>
                  </a:lnTo>
                  <a:lnTo>
                    <a:pt x="0" y="230"/>
                  </a:lnTo>
                  <a:lnTo>
                    <a:pt x="2" y="244"/>
                  </a:lnTo>
                  <a:lnTo>
                    <a:pt x="6" y="258"/>
                  </a:lnTo>
                  <a:lnTo>
                    <a:pt x="10" y="268"/>
                  </a:lnTo>
                  <a:lnTo>
                    <a:pt x="20" y="286"/>
                  </a:lnTo>
                  <a:lnTo>
                    <a:pt x="30" y="300"/>
                  </a:lnTo>
                  <a:lnTo>
                    <a:pt x="40" y="310"/>
                  </a:lnTo>
                  <a:lnTo>
                    <a:pt x="50" y="316"/>
                  </a:lnTo>
                  <a:lnTo>
                    <a:pt x="60" y="320"/>
                  </a:lnTo>
                  <a:lnTo>
                    <a:pt x="60" y="32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endParaRPr>
            </a:p>
          </p:txBody>
        </p:sp>
      </p:grpSp>
      <p:grpSp>
        <p:nvGrpSpPr>
          <p:cNvPr id="64" name="그룹 63"/>
          <p:cNvGrpSpPr/>
          <p:nvPr userDrawn="1"/>
        </p:nvGrpSpPr>
        <p:grpSpPr>
          <a:xfrm>
            <a:off x="7788312" y="3066723"/>
            <a:ext cx="715619" cy="539154"/>
            <a:chOff x="7878221" y="2781812"/>
            <a:chExt cx="536714" cy="539154"/>
          </a:xfrm>
        </p:grpSpPr>
        <p:sp>
          <p:nvSpPr>
            <p:cNvPr id="65" name="Freeform 21"/>
            <p:cNvSpPr>
              <a:spLocks/>
            </p:cNvSpPr>
            <p:nvPr userDrawn="1"/>
          </p:nvSpPr>
          <p:spPr bwMode="auto">
            <a:xfrm>
              <a:off x="7878221" y="2781812"/>
              <a:ext cx="536714" cy="539154"/>
            </a:xfrm>
            <a:custGeom>
              <a:avLst/>
              <a:gdLst>
                <a:gd name="T0" fmla="*/ 441 w 441"/>
                <a:gd name="T1" fmla="*/ 220 h 442"/>
                <a:gd name="T2" fmla="*/ 430 w 441"/>
                <a:gd name="T3" fmla="*/ 203 h 442"/>
                <a:gd name="T4" fmla="*/ 436 w 441"/>
                <a:gd name="T5" fmla="*/ 177 h 442"/>
                <a:gd name="T6" fmla="*/ 429 w 441"/>
                <a:gd name="T7" fmla="*/ 157 h 442"/>
                <a:gd name="T8" fmla="*/ 417 w 441"/>
                <a:gd name="T9" fmla="*/ 133 h 442"/>
                <a:gd name="T10" fmla="*/ 412 w 441"/>
                <a:gd name="T11" fmla="*/ 111 h 442"/>
                <a:gd name="T12" fmla="*/ 394 w 441"/>
                <a:gd name="T13" fmla="*/ 100 h 442"/>
                <a:gd name="T14" fmla="*/ 386 w 441"/>
                <a:gd name="T15" fmla="*/ 75 h 442"/>
                <a:gd name="T16" fmla="*/ 369 w 441"/>
                <a:gd name="T17" fmla="*/ 61 h 442"/>
                <a:gd name="T18" fmla="*/ 347 w 441"/>
                <a:gd name="T19" fmla="*/ 47 h 442"/>
                <a:gd name="T20" fmla="*/ 331 w 441"/>
                <a:gd name="T21" fmla="*/ 29 h 442"/>
                <a:gd name="T22" fmla="*/ 310 w 441"/>
                <a:gd name="T23" fmla="*/ 29 h 442"/>
                <a:gd name="T24" fmla="*/ 291 w 441"/>
                <a:gd name="T25" fmla="*/ 12 h 442"/>
                <a:gd name="T26" fmla="*/ 269 w 441"/>
                <a:gd name="T27" fmla="*/ 8 h 442"/>
                <a:gd name="T28" fmla="*/ 243 w 441"/>
                <a:gd name="T29" fmla="*/ 7 h 442"/>
                <a:gd name="T30" fmla="*/ 221 w 441"/>
                <a:gd name="T31" fmla="*/ 0 h 442"/>
                <a:gd name="T32" fmla="*/ 203 w 441"/>
                <a:gd name="T33" fmla="*/ 11 h 442"/>
                <a:gd name="T34" fmla="*/ 177 w 441"/>
                <a:gd name="T35" fmla="*/ 6 h 442"/>
                <a:gd name="T36" fmla="*/ 157 w 441"/>
                <a:gd name="T37" fmla="*/ 13 h 442"/>
                <a:gd name="T38" fmla="*/ 133 w 441"/>
                <a:gd name="T39" fmla="*/ 25 h 442"/>
                <a:gd name="T40" fmla="*/ 111 w 441"/>
                <a:gd name="T41" fmla="*/ 29 h 442"/>
                <a:gd name="T42" fmla="*/ 100 w 441"/>
                <a:gd name="T43" fmla="*/ 48 h 442"/>
                <a:gd name="T44" fmla="*/ 76 w 441"/>
                <a:gd name="T45" fmla="*/ 57 h 442"/>
                <a:gd name="T46" fmla="*/ 62 w 441"/>
                <a:gd name="T47" fmla="*/ 73 h 442"/>
                <a:gd name="T48" fmla="*/ 47 w 441"/>
                <a:gd name="T49" fmla="*/ 94 h 442"/>
                <a:gd name="T50" fmla="*/ 30 w 441"/>
                <a:gd name="T51" fmla="*/ 111 h 442"/>
                <a:gd name="T52" fmla="*/ 30 w 441"/>
                <a:gd name="T53" fmla="*/ 132 h 442"/>
                <a:gd name="T54" fmla="*/ 12 w 441"/>
                <a:gd name="T55" fmla="*/ 151 h 442"/>
                <a:gd name="T56" fmla="*/ 9 w 441"/>
                <a:gd name="T57" fmla="*/ 172 h 442"/>
                <a:gd name="T58" fmla="*/ 7 w 441"/>
                <a:gd name="T59" fmla="*/ 198 h 442"/>
                <a:gd name="T60" fmla="*/ 0 w 441"/>
                <a:gd name="T61" fmla="*/ 220 h 442"/>
                <a:gd name="T62" fmla="*/ 11 w 441"/>
                <a:gd name="T63" fmla="*/ 239 h 442"/>
                <a:gd name="T64" fmla="*/ 5 w 441"/>
                <a:gd name="T65" fmla="*/ 265 h 442"/>
                <a:gd name="T66" fmla="*/ 13 w 441"/>
                <a:gd name="T67" fmla="*/ 285 h 442"/>
                <a:gd name="T68" fmla="*/ 25 w 441"/>
                <a:gd name="T69" fmla="*/ 309 h 442"/>
                <a:gd name="T70" fmla="*/ 30 w 441"/>
                <a:gd name="T71" fmla="*/ 331 h 442"/>
                <a:gd name="T72" fmla="*/ 49 w 441"/>
                <a:gd name="T73" fmla="*/ 342 h 442"/>
                <a:gd name="T74" fmla="*/ 56 w 441"/>
                <a:gd name="T75" fmla="*/ 367 h 442"/>
                <a:gd name="T76" fmla="*/ 73 w 441"/>
                <a:gd name="T77" fmla="*/ 381 h 442"/>
                <a:gd name="T78" fmla="*/ 95 w 441"/>
                <a:gd name="T79" fmla="*/ 395 h 442"/>
                <a:gd name="T80" fmla="*/ 111 w 441"/>
                <a:gd name="T81" fmla="*/ 413 h 442"/>
                <a:gd name="T82" fmla="*/ 132 w 441"/>
                <a:gd name="T83" fmla="*/ 411 h 442"/>
                <a:gd name="T84" fmla="*/ 151 w 441"/>
                <a:gd name="T85" fmla="*/ 429 h 442"/>
                <a:gd name="T86" fmla="*/ 172 w 441"/>
                <a:gd name="T87" fmla="*/ 434 h 442"/>
                <a:gd name="T88" fmla="*/ 198 w 441"/>
                <a:gd name="T89" fmla="*/ 435 h 442"/>
                <a:gd name="T90" fmla="*/ 221 w 441"/>
                <a:gd name="T91" fmla="*/ 442 h 442"/>
                <a:gd name="T92" fmla="*/ 239 w 441"/>
                <a:gd name="T93" fmla="*/ 431 h 442"/>
                <a:gd name="T94" fmla="*/ 264 w 441"/>
                <a:gd name="T95" fmla="*/ 436 h 442"/>
                <a:gd name="T96" fmla="*/ 285 w 441"/>
                <a:gd name="T97" fmla="*/ 429 h 442"/>
                <a:gd name="T98" fmla="*/ 308 w 441"/>
                <a:gd name="T99" fmla="*/ 417 h 442"/>
                <a:gd name="T100" fmla="*/ 331 w 441"/>
                <a:gd name="T101" fmla="*/ 413 h 442"/>
                <a:gd name="T102" fmla="*/ 342 w 441"/>
                <a:gd name="T103" fmla="*/ 394 h 442"/>
                <a:gd name="T104" fmla="*/ 367 w 441"/>
                <a:gd name="T105" fmla="*/ 385 h 442"/>
                <a:gd name="T106" fmla="*/ 381 w 441"/>
                <a:gd name="T107" fmla="*/ 369 h 442"/>
                <a:gd name="T108" fmla="*/ 395 w 441"/>
                <a:gd name="T109" fmla="*/ 348 h 442"/>
                <a:gd name="T110" fmla="*/ 412 w 441"/>
                <a:gd name="T111" fmla="*/ 331 h 442"/>
                <a:gd name="T112" fmla="*/ 412 w 441"/>
                <a:gd name="T113" fmla="*/ 310 h 442"/>
                <a:gd name="T114" fmla="*/ 429 w 441"/>
                <a:gd name="T115" fmla="*/ 291 h 442"/>
                <a:gd name="T116" fmla="*/ 434 w 441"/>
                <a:gd name="T117" fmla="*/ 269 h 442"/>
                <a:gd name="T118" fmla="*/ 435 w 441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1" h="442">
                  <a:moveTo>
                    <a:pt x="430" y="239"/>
                  </a:moveTo>
                  <a:lnTo>
                    <a:pt x="430" y="239"/>
                  </a:lnTo>
                  <a:lnTo>
                    <a:pt x="435" y="236"/>
                  </a:lnTo>
                  <a:lnTo>
                    <a:pt x="439" y="232"/>
                  </a:lnTo>
                  <a:lnTo>
                    <a:pt x="441" y="226"/>
                  </a:lnTo>
                  <a:lnTo>
                    <a:pt x="441" y="220"/>
                  </a:lnTo>
                  <a:lnTo>
                    <a:pt x="441" y="220"/>
                  </a:lnTo>
                  <a:lnTo>
                    <a:pt x="441" y="216"/>
                  </a:lnTo>
                  <a:lnTo>
                    <a:pt x="439" y="210"/>
                  </a:lnTo>
                  <a:lnTo>
                    <a:pt x="435" y="206"/>
                  </a:lnTo>
                  <a:lnTo>
                    <a:pt x="430" y="203"/>
                  </a:lnTo>
                  <a:lnTo>
                    <a:pt x="430" y="203"/>
                  </a:lnTo>
                  <a:lnTo>
                    <a:pt x="435" y="198"/>
                  </a:lnTo>
                  <a:lnTo>
                    <a:pt x="437" y="193"/>
                  </a:lnTo>
                  <a:lnTo>
                    <a:pt x="439" y="189"/>
                  </a:lnTo>
                  <a:lnTo>
                    <a:pt x="439" y="183"/>
                  </a:lnTo>
                  <a:lnTo>
                    <a:pt x="439" y="183"/>
                  </a:lnTo>
                  <a:lnTo>
                    <a:pt x="436" y="177"/>
                  </a:lnTo>
                  <a:lnTo>
                    <a:pt x="434" y="172"/>
                  </a:lnTo>
                  <a:lnTo>
                    <a:pt x="429" y="169"/>
                  </a:lnTo>
                  <a:lnTo>
                    <a:pt x="425" y="166"/>
                  </a:lnTo>
                  <a:lnTo>
                    <a:pt x="425" y="166"/>
                  </a:lnTo>
                  <a:lnTo>
                    <a:pt x="428" y="161"/>
                  </a:lnTo>
                  <a:lnTo>
                    <a:pt x="429" y="157"/>
                  </a:lnTo>
                  <a:lnTo>
                    <a:pt x="429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6" y="140"/>
                  </a:lnTo>
                  <a:lnTo>
                    <a:pt x="422" y="137"/>
                  </a:lnTo>
                  <a:lnTo>
                    <a:pt x="417" y="133"/>
                  </a:lnTo>
                  <a:lnTo>
                    <a:pt x="412" y="132"/>
                  </a:lnTo>
                  <a:lnTo>
                    <a:pt x="412" y="132"/>
                  </a:lnTo>
                  <a:lnTo>
                    <a:pt x="414" y="127"/>
                  </a:lnTo>
                  <a:lnTo>
                    <a:pt x="415" y="121"/>
                  </a:lnTo>
                  <a:lnTo>
                    <a:pt x="414" y="116"/>
                  </a:lnTo>
                  <a:lnTo>
                    <a:pt x="412" y="111"/>
                  </a:lnTo>
                  <a:lnTo>
                    <a:pt x="412" y="111"/>
                  </a:lnTo>
                  <a:lnTo>
                    <a:pt x="408" y="106"/>
                  </a:lnTo>
                  <a:lnTo>
                    <a:pt x="404" y="103"/>
                  </a:lnTo>
                  <a:lnTo>
                    <a:pt x="399" y="100"/>
                  </a:lnTo>
                  <a:lnTo>
                    <a:pt x="394" y="100"/>
                  </a:lnTo>
                  <a:lnTo>
                    <a:pt x="394" y="100"/>
                  </a:lnTo>
                  <a:lnTo>
                    <a:pt x="395" y="94"/>
                  </a:lnTo>
                  <a:lnTo>
                    <a:pt x="395" y="90"/>
                  </a:lnTo>
                  <a:lnTo>
                    <a:pt x="393" y="84"/>
                  </a:lnTo>
                  <a:lnTo>
                    <a:pt x="390" y="79"/>
                  </a:lnTo>
                  <a:lnTo>
                    <a:pt x="390" y="79"/>
                  </a:lnTo>
                  <a:lnTo>
                    <a:pt x="386" y="75"/>
                  </a:lnTo>
                  <a:lnTo>
                    <a:pt x="381" y="73"/>
                  </a:lnTo>
                  <a:lnTo>
                    <a:pt x="375" y="72"/>
                  </a:lnTo>
                  <a:lnTo>
                    <a:pt x="370" y="72"/>
                  </a:lnTo>
                  <a:lnTo>
                    <a:pt x="370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7" y="57"/>
                  </a:lnTo>
                  <a:lnTo>
                    <a:pt x="363" y="52"/>
                  </a:lnTo>
                  <a:lnTo>
                    <a:pt x="363" y="52"/>
                  </a:lnTo>
                  <a:lnTo>
                    <a:pt x="359" y="48"/>
                  </a:lnTo>
                  <a:lnTo>
                    <a:pt x="353" y="47"/>
                  </a:lnTo>
                  <a:lnTo>
                    <a:pt x="347" y="47"/>
                  </a:lnTo>
                  <a:lnTo>
                    <a:pt x="342" y="48"/>
                  </a:lnTo>
                  <a:lnTo>
                    <a:pt x="342" y="48"/>
                  </a:lnTo>
                  <a:lnTo>
                    <a:pt x="341" y="42"/>
                  </a:lnTo>
                  <a:lnTo>
                    <a:pt x="340" y="38"/>
                  </a:lnTo>
                  <a:lnTo>
                    <a:pt x="336" y="33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26" y="27"/>
                  </a:lnTo>
                  <a:lnTo>
                    <a:pt x="321" y="27"/>
                  </a:lnTo>
                  <a:lnTo>
                    <a:pt x="315" y="28"/>
                  </a:lnTo>
                  <a:lnTo>
                    <a:pt x="310" y="29"/>
                  </a:lnTo>
                  <a:lnTo>
                    <a:pt x="310" y="29"/>
                  </a:lnTo>
                  <a:lnTo>
                    <a:pt x="308" y="25"/>
                  </a:lnTo>
                  <a:lnTo>
                    <a:pt x="305" y="20"/>
                  </a:lnTo>
                  <a:lnTo>
                    <a:pt x="302" y="17"/>
                  </a:lnTo>
                  <a:lnTo>
                    <a:pt x="296" y="14"/>
                  </a:lnTo>
                  <a:lnTo>
                    <a:pt x="296" y="14"/>
                  </a:lnTo>
                  <a:lnTo>
                    <a:pt x="291" y="12"/>
                  </a:lnTo>
                  <a:lnTo>
                    <a:pt x="285" y="13"/>
                  </a:lnTo>
                  <a:lnTo>
                    <a:pt x="280" y="14"/>
                  </a:lnTo>
                  <a:lnTo>
                    <a:pt x="276" y="18"/>
                  </a:lnTo>
                  <a:lnTo>
                    <a:pt x="276" y="18"/>
                  </a:lnTo>
                  <a:lnTo>
                    <a:pt x="272" y="13"/>
                  </a:lnTo>
                  <a:lnTo>
                    <a:pt x="269" y="8"/>
                  </a:lnTo>
                  <a:lnTo>
                    <a:pt x="264" y="6"/>
                  </a:lnTo>
                  <a:lnTo>
                    <a:pt x="260" y="4"/>
                  </a:lnTo>
                  <a:lnTo>
                    <a:pt x="260" y="4"/>
                  </a:lnTo>
                  <a:lnTo>
                    <a:pt x="254" y="4"/>
                  </a:lnTo>
                  <a:lnTo>
                    <a:pt x="248" y="5"/>
                  </a:lnTo>
                  <a:lnTo>
                    <a:pt x="243" y="7"/>
                  </a:lnTo>
                  <a:lnTo>
                    <a:pt x="239" y="11"/>
                  </a:lnTo>
                  <a:lnTo>
                    <a:pt x="239" y="11"/>
                  </a:lnTo>
                  <a:lnTo>
                    <a:pt x="236" y="7"/>
                  </a:lnTo>
                  <a:lnTo>
                    <a:pt x="231" y="4"/>
                  </a:lnTo>
                  <a:lnTo>
                    <a:pt x="227" y="1"/>
                  </a:lnTo>
                  <a:lnTo>
                    <a:pt x="221" y="0"/>
                  </a:lnTo>
                  <a:lnTo>
                    <a:pt x="221" y="0"/>
                  </a:lnTo>
                  <a:lnTo>
                    <a:pt x="215" y="1"/>
                  </a:lnTo>
                  <a:lnTo>
                    <a:pt x="210" y="4"/>
                  </a:lnTo>
                  <a:lnTo>
                    <a:pt x="206" y="7"/>
                  </a:lnTo>
                  <a:lnTo>
                    <a:pt x="203" y="11"/>
                  </a:lnTo>
                  <a:lnTo>
                    <a:pt x="203" y="11"/>
                  </a:lnTo>
                  <a:lnTo>
                    <a:pt x="198" y="7"/>
                  </a:lnTo>
                  <a:lnTo>
                    <a:pt x="194" y="5"/>
                  </a:lnTo>
                  <a:lnTo>
                    <a:pt x="189" y="4"/>
                  </a:lnTo>
                  <a:lnTo>
                    <a:pt x="183" y="4"/>
                  </a:lnTo>
                  <a:lnTo>
                    <a:pt x="183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2" y="14"/>
                  </a:lnTo>
                  <a:lnTo>
                    <a:pt x="157" y="13"/>
                  </a:lnTo>
                  <a:lnTo>
                    <a:pt x="151" y="12"/>
                  </a:lnTo>
                  <a:lnTo>
                    <a:pt x="145" y="14"/>
                  </a:lnTo>
                  <a:lnTo>
                    <a:pt x="145" y="14"/>
                  </a:lnTo>
                  <a:lnTo>
                    <a:pt x="140" y="17"/>
                  </a:lnTo>
                  <a:lnTo>
                    <a:pt x="137" y="20"/>
                  </a:lnTo>
                  <a:lnTo>
                    <a:pt x="133" y="25"/>
                  </a:lnTo>
                  <a:lnTo>
                    <a:pt x="132" y="29"/>
                  </a:lnTo>
                  <a:lnTo>
                    <a:pt x="132" y="29"/>
                  </a:lnTo>
                  <a:lnTo>
                    <a:pt x="126" y="28"/>
                  </a:lnTo>
                  <a:lnTo>
                    <a:pt x="122" y="27"/>
                  </a:lnTo>
                  <a:lnTo>
                    <a:pt x="116" y="27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06" y="33"/>
                  </a:lnTo>
                  <a:lnTo>
                    <a:pt x="103" y="38"/>
                  </a:lnTo>
                  <a:lnTo>
                    <a:pt x="100" y="42"/>
                  </a:lnTo>
                  <a:lnTo>
                    <a:pt x="100" y="48"/>
                  </a:lnTo>
                  <a:lnTo>
                    <a:pt x="100" y="48"/>
                  </a:lnTo>
                  <a:lnTo>
                    <a:pt x="95" y="47"/>
                  </a:lnTo>
                  <a:lnTo>
                    <a:pt x="90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6" y="57"/>
                  </a:lnTo>
                  <a:lnTo>
                    <a:pt x="73" y="61"/>
                  </a:lnTo>
                  <a:lnTo>
                    <a:pt x="72" y="66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66" y="72"/>
                  </a:lnTo>
                  <a:lnTo>
                    <a:pt x="62" y="73"/>
                  </a:lnTo>
                  <a:lnTo>
                    <a:pt x="56" y="75"/>
                  </a:lnTo>
                  <a:lnTo>
                    <a:pt x="52" y="79"/>
                  </a:lnTo>
                  <a:lnTo>
                    <a:pt x="52" y="79"/>
                  </a:lnTo>
                  <a:lnTo>
                    <a:pt x="49" y="84"/>
                  </a:lnTo>
                  <a:lnTo>
                    <a:pt x="47" y="90"/>
                  </a:lnTo>
                  <a:lnTo>
                    <a:pt x="47" y="94"/>
                  </a:lnTo>
                  <a:lnTo>
                    <a:pt x="49" y="100"/>
                  </a:lnTo>
                  <a:lnTo>
                    <a:pt x="49" y="100"/>
                  </a:lnTo>
                  <a:lnTo>
                    <a:pt x="43" y="100"/>
                  </a:lnTo>
                  <a:lnTo>
                    <a:pt x="38" y="103"/>
                  </a:lnTo>
                  <a:lnTo>
                    <a:pt x="33" y="106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27" y="116"/>
                  </a:lnTo>
                  <a:lnTo>
                    <a:pt x="27" y="121"/>
                  </a:lnTo>
                  <a:lnTo>
                    <a:pt x="27" y="127"/>
                  </a:lnTo>
                  <a:lnTo>
                    <a:pt x="30" y="132"/>
                  </a:lnTo>
                  <a:lnTo>
                    <a:pt x="30" y="132"/>
                  </a:lnTo>
                  <a:lnTo>
                    <a:pt x="25" y="133"/>
                  </a:lnTo>
                  <a:lnTo>
                    <a:pt x="20" y="137"/>
                  </a:lnTo>
                  <a:lnTo>
                    <a:pt x="17" y="140"/>
                  </a:lnTo>
                  <a:lnTo>
                    <a:pt x="13" y="145"/>
                  </a:lnTo>
                  <a:lnTo>
                    <a:pt x="13" y="145"/>
                  </a:lnTo>
                  <a:lnTo>
                    <a:pt x="12" y="151"/>
                  </a:lnTo>
                  <a:lnTo>
                    <a:pt x="13" y="157"/>
                  </a:lnTo>
                  <a:lnTo>
                    <a:pt x="14" y="161"/>
                  </a:lnTo>
                  <a:lnTo>
                    <a:pt x="18" y="166"/>
                  </a:lnTo>
                  <a:lnTo>
                    <a:pt x="18" y="166"/>
                  </a:lnTo>
                  <a:lnTo>
                    <a:pt x="12" y="169"/>
                  </a:lnTo>
                  <a:lnTo>
                    <a:pt x="9" y="172"/>
                  </a:lnTo>
                  <a:lnTo>
                    <a:pt x="5" y="177"/>
                  </a:lnTo>
                  <a:lnTo>
                    <a:pt x="4" y="183"/>
                  </a:lnTo>
                  <a:lnTo>
                    <a:pt x="4" y="183"/>
                  </a:lnTo>
                  <a:lnTo>
                    <a:pt x="4" y="189"/>
                  </a:lnTo>
                  <a:lnTo>
                    <a:pt x="5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6" y="206"/>
                  </a:lnTo>
                  <a:lnTo>
                    <a:pt x="4" y="210"/>
                  </a:lnTo>
                  <a:lnTo>
                    <a:pt x="1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1" y="226"/>
                  </a:lnTo>
                  <a:lnTo>
                    <a:pt x="4" y="232"/>
                  </a:lnTo>
                  <a:lnTo>
                    <a:pt x="6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5" y="249"/>
                  </a:lnTo>
                  <a:lnTo>
                    <a:pt x="4" y="253"/>
                  </a:lnTo>
                  <a:lnTo>
                    <a:pt x="4" y="259"/>
                  </a:lnTo>
                  <a:lnTo>
                    <a:pt x="4" y="259"/>
                  </a:lnTo>
                  <a:lnTo>
                    <a:pt x="5" y="265"/>
                  </a:lnTo>
                  <a:lnTo>
                    <a:pt x="9" y="270"/>
                  </a:lnTo>
                  <a:lnTo>
                    <a:pt x="12" y="273"/>
                  </a:lnTo>
                  <a:lnTo>
                    <a:pt x="18" y="276"/>
                  </a:lnTo>
                  <a:lnTo>
                    <a:pt x="18" y="276"/>
                  </a:lnTo>
                  <a:lnTo>
                    <a:pt x="14" y="281"/>
                  </a:lnTo>
                  <a:lnTo>
                    <a:pt x="13" y="285"/>
                  </a:lnTo>
                  <a:lnTo>
                    <a:pt x="12" y="291"/>
                  </a:lnTo>
                  <a:lnTo>
                    <a:pt x="13" y="296"/>
                  </a:lnTo>
                  <a:lnTo>
                    <a:pt x="13" y="296"/>
                  </a:lnTo>
                  <a:lnTo>
                    <a:pt x="17" y="302"/>
                  </a:lnTo>
                  <a:lnTo>
                    <a:pt x="20" y="305"/>
                  </a:lnTo>
                  <a:lnTo>
                    <a:pt x="25" y="309"/>
                  </a:lnTo>
                  <a:lnTo>
                    <a:pt x="30" y="310"/>
                  </a:lnTo>
                  <a:lnTo>
                    <a:pt x="30" y="310"/>
                  </a:lnTo>
                  <a:lnTo>
                    <a:pt x="27" y="315"/>
                  </a:lnTo>
                  <a:lnTo>
                    <a:pt x="27" y="321"/>
                  </a:lnTo>
                  <a:lnTo>
                    <a:pt x="27" y="326"/>
                  </a:lnTo>
                  <a:lnTo>
                    <a:pt x="30" y="331"/>
                  </a:lnTo>
                  <a:lnTo>
                    <a:pt x="30" y="331"/>
                  </a:lnTo>
                  <a:lnTo>
                    <a:pt x="33" y="336"/>
                  </a:lnTo>
                  <a:lnTo>
                    <a:pt x="38" y="339"/>
                  </a:lnTo>
                  <a:lnTo>
                    <a:pt x="43" y="341"/>
                  </a:lnTo>
                  <a:lnTo>
                    <a:pt x="49" y="342"/>
                  </a:lnTo>
                  <a:lnTo>
                    <a:pt x="49" y="342"/>
                  </a:lnTo>
                  <a:lnTo>
                    <a:pt x="47" y="348"/>
                  </a:lnTo>
                  <a:lnTo>
                    <a:pt x="47" y="352"/>
                  </a:lnTo>
                  <a:lnTo>
                    <a:pt x="49" y="358"/>
                  </a:lnTo>
                  <a:lnTo>
                    <a:pt x="52" y="363"/>
                  </a:lnTo>
                  <a:lnTo>
                    <a:pt x="52" y="363"/>
                  </a:lnTo>
                  <a:lnTo>
                    <a:pt x="56" y="367"/>
                  </a:lnTo>
                  <a:lnTo>
                    <a:pt x="62" y="369"/>
                  </a:lnTo>
                  <a:lnTo>
                    <a:pt x="66" y="370"/>
                  </a:lnTo>
                  <a:lnTo>
                    <a:pt x="72" y="370"/>
                  </a:lnTo>
                  <a:lnTo>
                    <a:pt x="72" y="370"/>
                  </a:lnTo>
                  <a:lnTo>
                    <a:pt x="72" y="376"/>
                  </a:lnTo>
                  <a:lnTo>
                    <a:pt x="73" y="381"/>
                  </a:lnTo>
                  <a:lnTo>
                    <a:pt x="76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90" y="395"/>
                  </a:lnTo>
                  <a:lnTo>
                    <a:pt x="95" y="395"/>
                  </a:lnTo>
                  <a:lnTo>
                    <a:pt x="100" y="394"/>
                  </a:lnTo>
                  <a:lnTo>
                    <a:pt x="100" y="394"/>
                  </a:lnTo>
                  <a:lnTo>
                    <a:pt x="100" y="400"/>
                  </a:lnTo>
                  <a:lnTo>
                    <a:pt x="103" y="404"/>
                  </a:lnTo>
                  <a:lnTo>
                    <a:pt x="106" y="409"/>
                  </a:lnTo>
                  <a:lnTo>
                    <a:pt x="111" y="413"/>
                  </a:lnTo>
                  <a:lnTo>
                    <a:pt x="111" y="413"/>
                  </a:lnTo>
                  <a:lnTo>
                    <a:pt x="116" y="414"/>
                  </a:lnTo>
                  <a:lnTo>
                    <a:pt x="122" y="415"/>
                  </a:lnTo>
                  <a:lnTo>
                    <a:pt x="126" y="414"/>
                  </a:lnTo>
                  <a:lnTo>
                    <a:pt x="132" y="411"/>
                  </a:lnTo>
                  <a:lnTo>
                    <a:pt x="132" y="411"/>
                  </a:lnTo>
                  <a:lnTo>
                    <a:pt x="133" y="417"/>
                  </a:lnTo>
                  <a:lnTo>
                    <a:pt x="137" y="422"/>
                  </a:lnTo>
                  <a:lnTo>
                    <a:pt x="140" y="425"/>
                  </a:lnTo>
                  <a:lnTo>
                    <a:pt x="145" y="428"/>
                  </a:lnTo>
                  <a:lnTo>
                    <a:pt x="145" y="428"/>
                  </a:lnTo>
                  <a:lnTo>
                    <a:pt x="151" y="429"/>
                  </a:lnTo>
                  <a:lnTo>
                    <a:pt x="157" y="429"/>
                  </a:lnTo>
                  <a:lnTo>
                    <a:pt x="162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3" y="438"/>
                  </a:lnTo>
                  <a:lnTo>
                    <a:pt x="183" y="438"/>
                  </a:lnTo>
                  <a:lnTo>
                    <a:pt x="189" y="438"/>
                  </a:lnTo>
                  <a:lnTo>
                    <a:pt x="194" y="437"/>
                  </a:lnTo>
                  <a:lnTo>
                    <a:pt x="198" y="435"/>
                  </a:lnTo>
                  <a:lnTo>
                    <a:pt x="203" y="431"/>
                  </a:lnTo>
                  <a:lnTo>
                    <a:pt x="203" y="431"/>
                  </a:lnTo>
                  <a:lnTo>
                    <a:pt x="206" y="435"/>
                  </a:lnTo>
                  <a:lnTo>
                    <a:pt x="210" y="438"/>
                  </a:lnTo>
                  <a:lnTo>
                    <a:pt x="215" y="441"/>
                  </a:lnTo>
                  <a:lnTo>
                    <a:pt x="221" y="442"/>
                  </a:lnTo>
                  <a:lnTo>
                    <a:pt x="221" y="442"/>
                  </a:lnTo>
                  <a:lnTo>
                    <a:pt x="227" y="441"/>
                  </a:lnTo>
                  <a:lnTo>
                    <a:pt x="231" y="438"/>
                  </a:lnTo>
                  <a:lnTo>
                    <a:pt x="236" y="435"/>
                  </a:lnTo>
                  <a:lnTo>
                    <a:pt x="239" y="431"/>
                  </a:lnTo>
                  <a:lnTo>
                    <a:pt x="239" y="431"/>
                  </a:lnTo>
                  <a:lnTo>
                    <a:pt x="243" y="435"/>
                  </a:lnTo>
                  <a:lnTo>
                    <a:pt x="248" y="437"/>
                  </a:lnTo>
                  <a:lnTo>
                    <a:pt x="254" y="438"/>
                  </a:lnTo>
                  <a:lnTo>
                    <a:pt x="260" y="438"/>
                  </a:lnTo>
                  <a:lnTo>
                    <a:pt x="260" y="438"/>
                  </a:lnTo>
                  <a:lnTo>
                    <a:pt x="264" y="436"/>
                  </a:lnTo>
                  <a:lnTo>
                    <a:pt x="269" y="434"/>
                  </a:lnTo>
                  <a:lnTo>
                    <a:pt x="272" y="429"/>
                  </a:lnTo>
                  <a:lnTo>
                    <a:pt x="276" y="424"/>
                  </a:lnTo>
                  <a:lnTo>
                    <a:pt x="276" y="424"/>
                  </a:lnTo>
                  <a:lnTo>
                    <a:pt x="280" y="428"/>
                  </a:lnTo>
                  <a:lnTo>
                    <a:pt x="285" y="429"/>
                  </a:lnTo>
                  <a:lnTo>
                    <a:pt x="291" y="429"/>
                  </a:lnTo>
                  <a:lnTo>
                    <a:pt x="296" y="428"/>
                  </a:lnTo>
                  <a:lnTo>
                    <a:pt x="296" y="428"/>
                  </a:lnTo>
                  <a:lnTo>
                    <a:pt x="302" y="425"/>
                  </a:lnTo>
                  <a:lnTo>
                    <a:pt x="305" y="422"/>
                  </a:lnTo>
                  <a:lnTo>
                    <a:pt x="308" y="417"/>
                  </a:lnTo>
                  <a:lnTo>
                    <a:pt x="310" y="411"/>
                  </a:lnTo>
                  <a:lnTo>
                    <a:pt x="310" y="411"/>
                  </a:lnTo>
                  <a:lnTo>
                    <a:pt x="315" y="414"/>
                  </a:lnTo>
                  <a:lnTo>
                    <a:pt x="321" y="415"/>
                  </a:lnTo>
                  <a:lnTo>
                    <a:pt x="326" y="414"/>
                  </a:lnTo>
                  <a:lnTo>
                    <a:pt x="331" y="413"/>
                  </a:lnTo>
                  <a:lnTo>
                    <a:pt x="331" y="413"/>
                  </a:lnTo>
                  <a:lnTo>
                    <a:pt x="336" y="409"/>
                  </a:lnTo>
                  <a:lnTo>
                    <a:pt x="340" y="404"/>
                  </a:lnTo>
                  <a:lnTo>
                    <a:pt x="341" y="400"/>
                  </a:lnTo>
                  <a:lnTo>
                    <a:pt x="342" y="394"/>
                  </a:lnTo>
                  <a:lnTo>
                    <a:pt x="342" y="394"/>
                  </a:lnTo>
                  <a:lnTo>
                    <a:pt x="347" y="395"/>
                  </a:lnTo>
                  <a:lnTo>
                    <a:pt x="353" y="395"/>
                  </a:lnTo>
                  <a:lnTo>
                    <a:pt x="359" y="392"/>
                  </a:lnTo>
                  <a:lnTo>
                    <a:pt x="363" y="390"/>
                  </a:lnTo>
                  <a:lnTo>
                    <a:pt x="363" y="390"/>
                  </a:lnTo>
                  <a:lnTo>
                    <a:pt x="367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70" y="370"/>
                  </a:lnTo>
                  <a:lnTo>
                    <a:pt x="370" y="370"/>
                  </a:lnTo>
                  <a:lnTo>
                    <a:pt x="375" y="370"/>
                  </a:lnTo>
                  <a:lnTo>
                    <a:pt x="381" y="369"/>
                  </a:lnTo>
                  <a:lnTo>
                    <a:pt x="386" y="367"/>
                  </a:lnTo>
                  <a:lnTo>
                    <a:pt x="390" y="363"/>
                  </a:lnTo>
                  <a:lnTo>
                    <a:pt x="390" y="363"/>
                  </a:lnTo>
                  <a:lnTo>
                    <a:pt x="393" y="358"/>
                  </a:lnTo>
                  <a:lnTo>
                    <a:pt x="395" y="352"/>
                  </a:lnTo>
                  <a:lnTo>
                    <a:pt x="395" y="348"/>
                  </a:lnTo>
                  <a:lnTo>
                    <a:pt x="394" y="342"/>
                  </a:lnTo>
                  <a:lnTo>
                    <a:pt x="394" y="342"/>
                  </a:lnTo>
                  <a:lnTo>
                    <a:pt x="399" y="341"/>
                  </a:lnTo>
                  <a:lnTo>
                    <a:pt x="404" y="339"/>
                  </a:lnTo>
                  <a:lnTo>
                    <a:pt x="408" y="336"/>
                  </a:lnTo>
                  <a:lnTo>
                    <a:pt x="412" y="331"/>
                  </a:lnTo>
                  <a:lnTo>
                    <a:pt x="412" y="331"/>
                  </a:lnTo>
                  <a:lnTo>
                    <a:pt x="414" y="326"/>
                  </a:lnTo>
                  <a:lnTo>
                    <a:pt x="415" y="321"/>
                  </a:lnTo>
                  <a:lnTo>
                    <a:pt x="414" y="315"/>
                  </a:lnTo>
                  <a:lnTo>
                    <a:pt x="412" y="310"/>
                  </a:lnTo>
                  <a:lnTo>
                    <a:pt x="412" y="310"/>
                  </a:lnTo>
                  <a:lnTo>
                    <a:pt x="417" y="309"/>
                  </a:lnTo>
                  <a:lnTo>
                    <a:pt x="422" y="305"/>
                  </a:lnTo>
                  <a:lnTo>
                    <a:pt x="426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9" y="291"/>
                  </a:lnTo>
                  <a:lnTo>
                    <a:pt x="429" y="285"/>
                  </a:lnTo>
                  <a:lnTo>
                    <a:pt x="428" y="281"/>
                  </a:lnTo>
                  <a:lnTo>
                    <a:pt x="425" y="276"/>
                  </a:lnTo>
                  <a:lnTo>
                    <a:pt x="425" y="276"/>
                  </a:lnTo>
                  <a:lnTo>
                    <a:pt x="429" y="273"/>
                  </a:lnTo>
                  <a:lnTo>
                    <a:pt x="434" y="269"/>
                  </a:lnTo>
                  <a:lnTo>
                    <a:pt x="436" y="265"/>
                  </a:lnTo>
                  <a:lnTo>
                    <a:pt x="439" y="259"/>
                  </a:lnTo>
                  <a:lnTo>
                    <a:pt x="439" y="259"/>
                  </a:lnTo>
                  <a:lnTo>
                    <a:pt x="439" y="253"/>
                  </a:lnTo>
                  <a:lnTo>
                    <a:pt x="437" y="249"/>
                  </a:lnTo>
                  <a:lnTo>
                    <a:pt x="435" y="243"/>
                  </a:lnTo>
                  <a:lnTo>
                    <a:pt x="430" y="239"/>
                  </a:lnTo>
                  <a:lnTo>
                    <a:pt x="430" y="239"/>
                  </a:lnTo>
                  <a:close/>
                </a:path>
              </a:pathLst>
            </a:custGeom>
            <a:solidFill>
              <a:srgbClr val="9680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endParaRPr>
            </a:p>
          </p:txBody>
        </p:sp>
        <p:sp>
          <p:nvSpPr>
            <p:cNvPr id="66" name="Freeform 22"/>
            <p:cNvSpPr>
              <a:spLocks/>
            </p:cNvSpPr>
            <p:nvPr userDrawn="1"/>
          </p:nvSpPr>
          <p:spPr bwMode="auto">
            <a:xfrm>
              <a:off x="7912376" y="2815967"/>
              <a:ext cx="468405" cy="470845"/>
            </a:xfrm>
            <a:custGeom>
              <a:avLst/>
              <a:gdLst>
                <a:gd name="T0" fmla="*/ 385 w 385"/>
                <a:gd name="T1" fmla="*/ 192 h 386"/>
                <a:gd name="T2" fmla="*/ 381 w 385"/>
                <a:gd name="T3" fmla="*/ 231 h 386"/>
                <a:gd name="T4" fmla="*/ 370 w 385"/>
                <a:gd name="T5" fmla="*/ 268 h 386"/>
                <a:gd name="T6" fmla="*/ 352 w 385"/>
                <a:gd name="T7" fmla="*/ 301 h 386"/>
                <a:gd name="T8" fmla="*/ 328 w 385"/>
                <a:gd name="T9" fmla="*/ 329 h 386"/>
                <a:gd name="T10" fmla="*/ 300 w 385"/>
                <a:gd name="T11" fmla="*/ 353 h 386"/>
                <a:gd name="T12" fmla="*/ 267 w 385"/>
                <a:gd name="T13" fmla="*/ 370 h 386"/>
                <a:gd name="T14" fmla="*/ 231 w 385"/>
                <a:gd name="T15" fmla="*/ 382 h 386"/>
                <a:gd name="T16" fmla="*/ 192 w 385"/>
                <a:gd name="T17" fmla="*/ 386 h 386"/>
                <a:gd name="T18" fmla="*/ 173 w 385"/>
                <a:gd name="T19" fmla="*/ 385 h 386"/>
                <a:gd name="T20" fmla="*/ 135 w 385"/>
                <a:gd name="T21" fmla="*/ 377 h 386"/>
                <a:gd name="T22" fmla="*/ 100 w 385"/>
                <a:gd name="T23" fmla="*/ 362 h 386"/>
                <a:gd name="T24" fmla="*/ 69 w 385"/>
                <a:gd name="T25" fmla="*/ 342 h 386"/>
                <a:gd name="T26" fmla="*/ 43 w 385"/>
                <a:gd name="T27" fmla="*/ 315 h 386"/>
                <a:gd name="T28" fmla="*/ 22 w 385"/>
                <a:gd name="T29" fmla="*/ 284 h 386"/>
                <a:gd name="T30" fmla="*/ 8 w 385"/>
                <a:gd name="T31" fmla="*/ 250 h 386"/>
                <a:gd name="T32" fmla="*/ 1 w 385"/>
                <a:gd name="T33" fmla="*/ 212 h 386"/>
                <a:gd name="T34" fmla="*/ 0 w 385"/>
                <a:gd name="T35" fmla="*/ 192 h 386"/>
                <a:gd name="T36" fmla="*/ 3 w 385"/>
                <a:gd name="T37" fmla="*/ 154 h 386"/>
                <a:gd name="T38" fmla="*/ 15 w 385"/>
                <a:gd name="T39" fmla="*/ 118 h 386"/>
                <a:gd name="T40" fmla="*/ 33 w 385"/>
                <a:gd name="T41" fmla="*/ 85 h 386"/>
                <a:gd name="T42" fmla="*/ 56 w 385"/>
                <a:gd name="T43" fmla="*/ 57 h 386"/>
                <a:gd name="T44" fmla="*/ 84 w 385"/>
                <a:gd name="T45" fmla="*/ 33 h 386"/>
                <a:gd name="T46" fmla="*/ 117 w 385"/>
                <a:gd name="T47" fmla="*/ 16 h 386"/>
                <a:gd name="T48" fmla="*/ 153 w 385"/>
                <a:gd name="T49" fmla="*/ 4 h 386"/>
                <a:gd name="T50" fmla="*/ 192 w 385"/>
                <a:gd name="T51" fmla="*/ 0 h 386"/>
                <a:gd name="T52" fmla="*/ 212 w 385"/>
                <a:gd name="T53" fmla="*/ 1 h 386"/>
                <a:gd name="T54" fmla="*/ 249 w 385"/>
                <a:gd name="T55" fmla="*/ 9 h 386"/>
                <a:gd name="T56" fmla="*/ 284 w 385"/>
                <a:gd name="T57" fmla="*/ 24 h 386"/>
                <a:gd name="T58" fmla="*/ 314 w 385"/>
                <a:gd name="T59" fmla="*/ 44 h 386"/>
                <a:gd name="T60" fmla="*/ 341 w 385"/>
                <a:gd name="T61" fmla="*/ 70 h 386"/>
                <a:gd name="T62" fmla="*/ 361 w 385"/>
                <a:gd name="T63" fmla="*/ 100 h 386"/>
                <a:gd name="T64" fmla="*/ 377 w 385"/>
                <a:gd name="T65" fmla="*/ 136 h 386"/>
                <a:gd name="T66" fmla="*/ 384 w 385"/>
                <a:gd name="T67" fmla="*/ 174 h 386"/>
                <a:gd name="T68" fmla="*/ 385 w 385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5" h="386">
                  <a:moveTo>
                    <a:pt x="385" y="192"/>
                  </a:moveTo>
                  <a:lnTo>
                    <a:pt x="385" y="192"/>
                  </a:lnTo>
                  <a:lnTo>
                    <a:pt x="384" y="212"/>
                  </a:lnTo>
                  <a:lnTo>
                    <a:pt x="381" y="231"/>
                  </a:lnTo>
                  <a:lnTo>
                    <a:pt x="377" y="250"/>
                  </a:lnTo>
                  <a:lnTo>
                    <a:pt x="370" y="268"/>
                  </a:lnTo>
                  <a:lnTo>
                    <a:pt x="361" y="284"/>
                  </a:lnTo>
                  <a:lnTo>
                    <a:pt x="352" y="301"/>
                  </a:lnTo>
                  <a:lnTo>
                    <a:pt x="341" y="315"/>
                  </a:lnTo>
                  <a:lnTo>
                    <a:pt x="328" y="329"/>
                  </a:lnTo>
                  <a:lnTo>
                    <a:pt x="314" y="342"/>
                  </a:lnTo>
                  <a:lnTo>
                    <a:pt x="300" y="353"/>
                  </a:lnTo>
                  <a:lnTo>
                    <a:pt x="284" y="362"/>
                  </a:lnTo>
                  <a:lnTo>
                    <a:pt x="267" y="370"/>
                  </a:lnTo>
                  <a:lnTo>
                    <a:pt x="249" y="377"/>
                  </a:lnTo>
                  <a:lnTo>
                    <a:pt x="231" y="382"/>
                  </a:lnTo>
                  <a:lnTo>
                    <a:pt x="212" y="385"/>
                  </a:lnTo>
                  <a:lnTo>
                    <a:pt x="192" y="386"/>
                  </a:lnTo>
                  <a:lnTo>
                    <a:pt x="192" y="386"/>
                  </a:lnTo>
                  <a:lnTo>
                    <a:pt x="173" y="385"/>
                  </a:lnTo>
                  <a:lnTo>
                    <a:pt x="153" y="382"/>
                  </a:lnTo>
                  <a:lnTo>
                    <a:pt x="135" y="377"/>
                  </a:lnTo>
                  <a:lnTo>
                    <a:pt x="117" y="370"/>
                  </a:lnTo>
                  <a:lnTo>
                    <a:pt x="100" y="362"/>
                  </a:lnTo>
                  <a:lnTo>
                    <a:pt x="84" y="353"/>
                  </a:lnTo>
                  <a:lnTo>
                    <a:pt x="69" y="342"/>
                  </a:lnTo>
                  <a:lnTo>
                    <a:pt x="56" y="329"/>
                  </a:lnTo>
                  <a:lnTo>
                    <a:pt x="43" y="315"/>
                  </a:lnTo>
                  <a:lnTo>
                    <a:pt x="33" y="301"/>
                  </a:lnTo>
                  <a:lnTo>
                    <a:pt x="22" y="284"/>
                  </a:lnTo>
                  <a:lnTo>
                    <a:pt x="15" y="268"/>
                  </a:lnTo>
                  <a:lnTo>
                    <a:pt x="8" y="250"/>
                  </a:lnTo>
                  <a:lnTo>
                    <a:pt x="3" y="231"/>
                  </a:lnTo>
                  <a:lnTo>
                    <a:pt x="1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1" y="174"/>
                  </a:lnTo>
                  <a:lnTo>
                    <a:pt x="3" y="154"/>
                  </a:lnTo>
                  <a:lnTo>
                    <a:pt x="8" y="136"/>
                  </a:lnTo>
                  <a:lnTo>
                    <a:pt x="15" y="118"/>
                  </a:lnTo>
                  <a:lnTo>
                    <a:pt x="22" y="100"/>
                  </a:lnTo>
                  <a:lnTo>
                    <a:pt x="33" y="85"/>
                  </a:lnTo>
                  <a:lnTo>
                    <a:pt x="43" y="70"/>
                  </a:lnTo>
                  <a:lnTo>
                    <a:pt x="56" y="57"/>
                  </a:lnTo>
                  <a:lnTo>
                    <a:pt x="69" y="44"/>
                  </a:lnTo>
                  <a:lnTo>
                    <a:pt x="84" y="33"/>
                  </a:lnTo>
                  <a:lnTo>
                    <a:pt x="100" y="24"/>
                  </a:lnTo>
                  <a:lnTo>
                    <a:pt x="117" y="16"/>
                  </a:lnTo>
                  <a:lnTo>
                    <a:pt x="135" y="9"/>
                  </a:lnTo>
                  <a:lnTo>
                    <a:pt x="153" y="4"/>
                  </a:lnTo>
                  <a:lnTo>
                    <a:pt x="173" y="1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12" y="1"/>
                  </a:lnTo>
                  <a:lnTo>
                    <a:pt x="231" y="4"/>
                  </a:lnTo>
                  <a:lnTo>
                    <a:pt x="249" y="9"/>
                  </a:lnTo>
                  <a:lnTo>
                    <a:pt x="267" y="16"/>
                  </a:lnTo>
                  <a:lnTo>
                    <a:pt x="284" y="24"/>
                  </a:lnTo>
                  <a:lnTo>
                    <a:pt x="300" y="33"/>
                  </a:lnTo>
                  <a:lnTo>
                    <a:pt x="314" y="44"/>
                  </a:lnTo>
                  <a:lnTo>
                    <a:pt x="328" y="57"/>
                  </a:lnTo>
                  <a:lnTo>
                    <a:pt x="341" y="70"/>
                  </a:lnTo>
                  <a:lnTo>
                    <a:pt x="352" y="85"/>
                  </a:lnTo>
                  <a:lnTo>
                    <a:pt x="361" y="100"/>
                  </a:lnTo>
                  <a:lnTo>
                    <a:pt x="370" y="118"/>
                  </a:lnTo>
                  <a:lnTo>
                    <a:pt x="377" y="136"/>
                  </a:lnTo>
                  <a:lnTo>
                    <a:pt x="381" y="154"/>
                  </a:lnTo>
                  <a:lnTo>
                    <a:pt x="384" y="174"/>
                  </a:lnTo>
                  <a:lnTo>
                    <a:pt x="385" y="192"/>
                  </a:lnTo>
                  <a:lnTo>
                    <a:pt x="385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endParaRPr>
            </a:p>
          </p:txBody>
        </p:sp>
        <p:sp>
          <p:nvSpPr>
            <p:cNvPr id="67" name="Freeform 6"/>
            <p:cNvSpPr>
              <a:spLocks noEditPoints="1"/>
            </p:cNvSpPr>
            <p:nvPr/>
          </p:nvSpPr>
          <p:spPr bwMode="auto">
            <a:xfrm>
              <a:off x="8055914" y="2919370"/>
              <a:ext cx="181328" cy="264039"/>
            </a:xfrm>
            <a:custGeom>
              <a:avLst/>
              <a:gdLst>
                <a:gd name="T0" fmla="*/ 62 w 342"/>
                <a:gd name="T1" fmla="*/ 0 h 498"/>
                <a:gd name="T2" fmla="*/ 50 w 342"/>
                <a:gd name="T3" fmla="*/ 2 h 498"/>
                <a:gd name="T4" fmla="*/ 28 w 342"/>
                <a:gd name="T5" fmla="*/ 12 h 498"/>
                <a:gd name="T6" fmla="*/ 12 w 342"/>
                <a:gd name="T7" fmla="*/ 28 h 498"/>
                <a:gd name="T8" fmla="*/ 2 w 342"/>
                <a:gd name="T9" fmla="*/ 50 h 498"/>
                <a:gd name="T10" fmla="*/ 0 w 342"/>
                <a:gd name="T11" fmla="*/ 436 h 498"/>
                <a:gd name="T12" fmla="*/ 2 w 342"/>
                <a:gd name="T13" fmla="*/ 448 h 498"/>
                <a:gd name="T14" fmla="*/ 12 w 342"/>
                <a:gd name="T15" fmla="*/ 472 h 498"/>
                <a:gd name="T16" fmla="*/ 28 w 342"/>
                <a:gd name="T17" fmla="*/ 488 h 498"/>
                <a:gd name="T18" fmla="*/ 50 w 342"/>
                <a:gd name="T19" fmla="*/ 498 h 498"/>
                <a:gd name="T20" fmla="*/ 280 w 342"/>
                <a:gd name="T21" fmla="*/ 498 h 498"/>
                <a:gd name="T22" fmla="*/ 294 w 342"/>
                <a:gd name="T23" fmla="*/ 498 h 498"/>
                <a:gd name="T24" fmla="*/ 316 w 342"/>
                <a:gd name="T25" fmla="*/ 488 h 498"/>
                <a:gd name="T26" fmla="*/ 332 w 342"/>
                <a:gd name="T27" fmla="*/ 472 h 498"/>
                <a:gd name="T28" fmla="*/ 342 w 342"/>
                <a:gd name="T29" fmla="*/ 448 h 498"/>
                <a:gd name="T30" fmla="*/ 342 w 342"/>
                <a:gd name="T31" fmla="*/ 62 h 498"/>
                <a:gd name="T32" fmla="*/ 342 w 342"/>
                <a:gd name="T33" fmla="*/ 50 h 498"/>
                <a:gd name="T34" fmla="*/ 332 w 342"/>
                <a:gd name="T35" fmla="*/ 28 h 498"/>
                <a:gd name="T36" fmla="*/ 316 w 342"/>
                <a:gd name="T37" fmla="*/ 12 h 498"/>
                <a:gd name="T38" fmla="*/ 294 w 342"/>
                <a:gd name="T39" fmla="*/ 2 h 498"/>
                <a:gd name="T40" fmla="*/ 280 w 342"/>
                <a:gd name="T41" fmla="*/ 0 h 498"/>
                <a:gd name="T42" fmla="*/ 218 w 342"/>
                <a:gd name="T43" fmla="*/ 32 h 498"/>
                <a:gd name="T44" fmla="*/ 224 w 342"/>
                <a:gd name="T45" fmla="*/ 32 h 498"/>
                <a:gd name="T46" fmla="*/ 232 w 342"/>
                <a:gd name="T47" fmla="*/ 42 h 498"/>
                <a:gd name="T48" fmla="*/ 234 w 342"/>
                <a:gd name="T49" fmla="*/ 48 h 498"/>
                <a:gd name="T50" fmla="*/ 230 w 342"/>
                <a:gd name="T51" fmla="*/ 58 h 498"/>
                <a:gd name="T52" fmla="*/ 218 w 342"/>
                <a:gd name="T53" fmla="*/ 62 h 498"/>
                <a:gd name="T54" fmla="*/ 124 w 342"/>
                <a:gd name="T55" fmla="*/ 62 h 498"/>
                <a:gd name="T56" fmla="*/ 114 w 342"/>
                <a:gd name="T57" fmla="*/ 58 h 498"/>
                <a:gd name="T58" fmla="*/ 110 w 342"/>
                <a:gd name="T59" fmla="*/ 48 h 498"/>
                <a:gd name="T60" fmla="*/ 110 w 342"/>
                <a:gd name="T61" fmla="*/ 42 h 498"/>
                <a:gd name="T62" fmla="*/ 118 w 342"/>
                <a:gd name="T63" fmla="*/ 32 h 498"/>
                <a:gd name="T64" fmla="*/ 124 w 342"/>
                <a:gd name="T65" fmla="*/ 32 h 498"/>
                <a:gd name="T66" fmla="*/ 172 w 342"/>
                <a:gd name="T67" fmla="*/ 476 h 498"/>
                <a:gd name="T68" fmla="*/ 154 w 342"/>
                <a:gd name="T69" fmla="*/ 470 h 498"/>
                <a:gd name="T70" fmla="*/ 148 w 342"/>
                <a:gd name="T71" fmla="*/ 452 h 498"/>
                <a:gd name="T72" fmla="*/ 150 w 342"/>
                <a:gd name="T73" fmla="*/ 442 h 498"/>
                <a:gd name="T74" fmla="*/ 162 w 342"/>
                <a:gd name="T75" fmla="*/ 430 h 498"/>
                <a:gd name="T76" fmla="*/ 172 w 342"/>
                <a:gd name="T77" fmla="*/ 428 h 498"/>
                <a:gd name="T78" fmla="*/ 188 w 342"/>
                <a:gd name="T79" fmla="*/ 434 h 498"/>
                <a:gd name="T80" fmla="*/ 196 w 342"/>
                <a:gd name="T81" fmla="*/ 452 h 498"/>
                <a:gd name="T82" fmla="*/ 194 w 342"/>
                <a:gd name="T83" fmla="*/ 462 h 498"/>
                <a:gd name="T84" fmla="*/ 182 w 342"/>
                <a:gd name="T85" fmla="*/ 474 h 498"/>
                <a:gd name="T86" fmla="*/ 172 w 342"/>
                <a:gd name="T87" fmla="*/ 476 h 498"/>
                <a:gd name="T88" fmla="*/ 62 w 342"/>
                <a:gd name="T89" fmla="*/ 406 h 498"/>
                <a:gd name="T90" fmla="*/ 280 w 342"/>
                <a:gd name="T91" fmla="*/ 94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42" h="498">
                  <a:moveTo>
                    <a:pt x="280" y="0"/>
                  </a:moveTo>
                  <a:lnTo>
                    <a:pt x="62" y="0"/>
                  </a:lnTo>
                  <a:lnTo>
                    <a:pt x="62" y="0"/>
                  </a:lnTo>
                  <a:lnTo>
                    <a:pt x="50" y="2"/>
                  </a:lnTo>
                  <a:lnTo>
                    <a:pt x="38" y="6"/>
                  </a:lnTo>
                  <a:lnTo>
                    <a:pt x="28" y="12"/>
                  </a:lnTo>
                  <a:lnTo>
                    <a:pt x="18" y="18"/>
                  </a:lnTo>
                  <a:lnTo>
                    <a:pt x="12" y="28"/>
                  </a:lnTo>
                  <a:lnTo>
                    <a:pt x="6" y="38"/>
                  </a:lnTo>
                  <a:lnTo>
                    <a:pt x="2" y="50"/>
                  </a:lnTo>
                  <a:lnTo>
                    <a:pt x="0" y="62"/>
                  </a:lnTo>
                  <a:lnTo>
                    <a:pt x="0" y="436"/>
                  </a:lnTo>
                  <a:lnTo>
                    <a:pt x="0" y="436"/>
                  </a:lnTo>
                  <a:lnTo>
                    <a:pt x="2" y="448"/>
                  </a:lnTo>
                  <a:lnTo>
                    <a:pt x="6" y="460"/>
                  </a:lnTo>
                  <a:lnTo>
                    <a:pt x="12" y="472"/>
                  </a:lnTo>
                  <a:lnTo>
                    <a:pt x="18" y="480"/>
                  </a:lnTo>
                  <a:lnTo>
                    <a:pt x="28" y="488"/>
                  </a:lnTo>
                  <a:lnTo>
                    <a:pt x="38" y="494"/>
                  </a:lnTo>
                  <a:lnTo>
                    <a:pt x="50" y="498"/>
                  </a:lnTo>
                  <a:lnTo>
                    <a:pt x="62" y="498"/>
                  </a:lnTo>
                  <a:lnTo>
                    <a:pt x="280" y="498"/>
                  </a:lnTo>
                  <a:lnTo>
                    <a:pt x="280" y="498"/>
                  </a:lnTo>
                  <a:lnTo>
                    <a:pt x="294" y="498"/>
                  </a:lnTo>
                  <a:lnTo>
                    <a:pt x="304" y="494"/>
                  </a:lnTo>
                  <a:lnTo>
                    <a:pt x="316" y="488"/>
                  </a:lnTo>
                  <a:lnTo>
                    <a:pt x="324" y="480"/>
                  </a:lnTo>
                  <a:lnTo>
                    <a:pt x="332" y="472"/>
                  </a:lnTo>
                  <a:lnTo>
                    <a:pt x="338" y="460"/>
                  </a:lnTo>
                  <a:lnTo>
                    <a:pt x="342" y="448"/>
                  </a:lnTo>
                  <a:lnTo>
                    <a:pt x="342" y="436"/>
                  </a:lnTo>
                  <a:lnTo>
                    <a:pt x="342" y="62"/>
                  </a:lnTo>
                  <a:lnTo>
                    <a:pt x="342" y="62"/>
                  </a:lnTo>
                  <a:lnTo>
                    <a:pt x="342" y="50"/>
                  </a:lnTo>
                  <a:lnTo>
                    <a:pt x="338" y="38"/>
                  </a:lnTo>
                  <a:lnTo>
                    <a:pt x="332" y="28"/>
                  </a:lnTo>
                  <a:lnTo>
                    <a:pt x="324" y="18"/>
                  </a:lnTo>
                  <a:lnTo>
                    <a:pt x="316" y="12"/>
                  </a:lnTo>
                  <a:lnTo>
                    <a:pt x="304" y="6"/>
                  </a:lnTo>
                  <a:lnTo>
                    <a:pt x="294" y="2"/>
                  </a:lnTo>
                  <a:lnTo>
                    <a:pt x="280" y="0"/>
                  </a:lnTo>
                  <a:lnTo>
                    <a:pt x="280" y="0"/>
                  </a:lnTo>
                  <a:close/>
                  <a:moveTo>
                    <a:pt x="124" y="32"/>
                  </a:moveTo>
                  <a:lnTo>
                    <a:pt x="218" y="32"/>
                  </a:lnTo>
                  <a:lnTo>
                    <a:pt x="218" y="32"/>
                  </a:lnTo>
                  <a:lnTo>
                    <a:pt x="224" y="32"/>
                  </a:lnTo>
                  <a:lnTo>
                    <a:pt x="230" y="36"/>
                  </a:lnTo>
                  <a:lnTo>
                    <a:pt x="232" y="42"/>
                  </a:lnTo>
                  <a:lnTo>
                    <a:pt x="234" y="48"/>
                  </a:lnTo>
                  <a:lnTo>
                    <a:pt x="234" y="48"/>
                  </a:lnTo>
                  <a:lnTo>
                    <a:pt x="232" y="54"/>
                  </a:lnTo>
                  <a:lnTo>
                    <a:pt x="230" y="58"/>
                  </a:lnTo>
                  <a:lnTo>
                    <a:pt x="224" y="62"/>
                  </a:lnTo>
                  <a:lnTo>
                    <a:pt x="218" y="62"/>
                  </a:lnTo>
                  <a:lnTo>
                    <a:pt x="124" y="62"/>
                  </a:lnTo>
                  <a:lnTo>
                    <a:pt x="124" y="62"/>
                  </a:lnTo>
                  <a:lnTo>
                    <a:pt x="118" y="62"/>
                  </a:lnTo>
                  <a:lnTo>
                    <a:pt x="114" y="58"/>
                  </a:lnTo>
                  <a:lnTo>
                    <a:pt x="110" y="54"/>
                  </a:lnTo>
                  <a:lnTo>
                    <a:pt x="110" y="48"/>
                  </a:lnTo>
                  <a:lnTo>
                    <a:pt x="110" y="48"/>
                  </a:lnTo>
                  <a:lnTo>
                    <a:pt x="110" y="42"/>
                  </a:lnTo>
                  <a:lnTo>
                    <a:pt x="114" y="36"/>
                  </a:lnTo>
                  <a:lnTo>
                    <a:pt x="118" y="32"/>
                  </a:lnTo>
                  <a:lnTo>
                    <a:pt x="124" y="32"/>
                  </a:lnTo>
                  <a:lnTo>
                    <a:pt x="124" y="32"/>
                  </a:lnTo>
                  <a:close/>
                  <a:moveTo>
                    <a:pt x="172" y="476"/>
                  </a:moveTo>
                  <a:lnTo>
                    <a:pt x="172" y="476"/>
                  </a:lnTo>
                  <a:lnTo>
                    <a:pt x="162" y="474"/>
                  </a:lnTo>
                  <a:lnTo>
                    <a:pt x="154" y="470"/>
                  </a:lnTo>
                  <a:lnTo>
                    <a:pt x="150" y="462"/>
                  </a:lnTo>
                  <a:lnTo>
                    <a:pt x="148" y="452"/>
                  </a:lnTo>
                  <a:lnTo>
                    <a:pt x="148" y="452"/>
                  </a:lnTo>
                  <a:lnTo>
                    <a:pt x="150" y="442"/>
                  </a:lnTo>
                  <a:lnTo>
                    <a:pt x="154" y="434"/>
                  </a:lnTo>
                  <a:lnTo>
                    <a:pt x="162" y="430"/>
                  </a:lnTo>
                  <a:lnTo>
                    <a:pt x="172" y="428"/>
                  </a:lnTo>
                  <a:lnTo>
                    <a:pt x="172" y="428"/>
                  </a:lnTo>
                  <a:lnTo>
                    <a:pt x="182" y="430"/>
                  </a:lnTo>
                  <a:lnTo>
                    <a:pt x="188" y="434"/>
                  </a:lnTo>
                  <a:lnTo>
                    <a:pt x="194" y="442"/>
                  </a:lnTo>
                  <a:lnTo>
                    <a:pt x="196" y="452"/>
                  </a:lnTo>
                  <a:lnTo>
                    <a:pt x="196" y="452"/>
                  </a:lnTo>
                  <a:lnTo>
                    <a:pt x="194" y="462"/>
                  </a:lnTo>
                  <a:lnTo>
                    <a:pt x="188" y="470"/>
                  </a:lnTo>
                  <a:lnTo>
                    <a:pt x="182" y="474"/>
                  </a:lnTo>
                  <a:lnTo>
                    <a:pt x="172" y="476"/>
                  </a:lnTo>
                  <a:lnTo>
                    <a:pt x="172" y="476"/>
                  </a:lnTo>
                  <a:close/>
                  <a:moveTo>
                    <a:pt x="280" y="406"/>
                  </a:moveTo>
                  <a:lnTo>
                    <a:pt x="62" y="406"/>
                  </a:lnTo>
                  <a:lnTo>
                    <a:pt x="62" y="94"/>
                  </a:lnTo>
                  <a:lnTo>
                    <a:pt x="280" y="94"/>
                  </a:lnTo>
                  <a:lnTo>
                    <a:pt x="280" y="4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endParaRPr>
            </a:p>
          </p:txBody>
        </p:sp>
      </p:grpSp>
      <p:grpSp>
        <p:nvGrpSpPr>
          <p:cNvPr id="68" name="그룹 67"/>
          <p:cNvGrpSpPr/>
          <p:nvPr userDrawn="1"/>
        </p:nvGrpSpPr>
        <p:grpSpPr>
          <a:xfrm>
            <a:off x="4714757" y="3066723"/>
            <a:ext cx="715619" cy="539154"/>
            <a:chOff x="5580112" y="2781812"/>
            <a:chExt cx="536714" cy="539154"/>
          </a:xfrm>
        </p:grpSpPr>
        <p:sp>
          <p:nvSpPr>
            <p:cNvPr id="69" name="Freeform 5"/>
            <p:cNvSpPr>
              <a:spLocks/>
            </p:cNvSpPr>
            <p:nvPr userDrawn="1"/>
          </p:nvSpPr>
          <p:spPr bwMode="auto">
            <a:xfrm>
              <a:off x="5580112" y="2781812"/>
              <a:ext cx="536714" cy="539154"/>
            </a:xfrm>
            <a:custGeom>
              <a:avLst/>
              <a:gdLst>
                <a:gd name="T0" fmla="*/ 441 w 441"/>
                <a:gd name="T1" fmla="*/ 220 h 442"/>
                <a:gd name="T2" fmla="*/ 430 w 441"/>
                <a:gd name="T3" fmla="*/ 203 h 442"/>
                <a:gd name="T4" fmla="*/ 436 w 441"/>
                <a:gd name="T5" fmla="*/ 177 h 442"/>
                <a:gd name="T6" fmla="*/ 429 w 441"/>
                <a:gd name="T7" fmla="*/ 157 h 442"/>
                <a:gd name="T8" fmla="*/ 417 w 441"/>
                <a:gd name="T9" fmla="*/ 133 h 442"/>
                <a:gd name="T10" fmla="*/ 411 w 441"/>
                <a:gd name="T11" fmla="*/ 111 h 442"/>
                <a:gd name="T12" fmla="*/ 394 w 441"/>
                <a:gd name="T13" fmla="*/ 100 h 442"/>
                <a:gd name="T14" fmla="*/ 385 w 441"/>
                <a:gd name="T15" fmla="*/ 75 h 442"/>
                <a:gd name="T16" fmla="*/ 369 w 441"/>
                <a:gd name="T17" fmla="*/ 61 h 442"/>
                <a:gd name="T18" fmla="*/ 347 w 441"/>
                <a:gd name="T19" fmla="*/ 47 h 442"/>
                <a:gd name="T20" fmla="*/ 331 w 441"/>
                <a:gd name="T21" fmla="*/ 29 h 442"/>
                <a:gd name="T22" fmla="*/ 310 w 441"/>
                <a:gd name="T23" fmla="*/ 29 h 442"/>
                <a:gd name="T24" fmla="*/ 290 w 441"/>
                <a:gd name="T25" fmla="*/ 12 h 442"/>
                <a:gd name="T26" fmla="*/ 269 w 441"/>
                <a:gd name="T27" fmla="*/ 8 h 442"/>
                <a:gd name="T28" fmla="*/ 243 w 441"/>
                <a:gd name="T29" fmla="*/ 7 h 442"/>
                <a:gd name="T30" fmla="*/ 220 w 441"/>
                <a:gd name="T31" fmla="*/ 0 h 442"/>
                <a:gd name="T32" fmla="*/ 203 w 441"/>
                <a:gd name="T33" fmla="*/ 11 h 442"/>
                <a:gd name="T34" fmla="*/ 177 w 441"/>
                <a:gd name="T35" fmla="*/ 6 h 442"/>
                <a:gd name="T36" fmla="*/ 157 w 441"/>
                <a:gd name="T37" fmla="*/ 13 h 442"/>
                <a:gd name="T38" fmla="*/ 133 w 441"/>
                <a:gd name="T39" fmla="*/ 25 h 442"/>
                <a:gd name="T40" fmla="*/ 111 w 441"/>
                <a:gd name="T41" fmla="*/ 29 h 442"/>
                <a:gd name="T42" fmla="*/ 100 w 441"/>
                <a:gd name="T43" fmla="*/ 48 h 442"/>
                <a:gd name="T44" fmla="*/ 76 w 441"/>
                <a:gd name="T45" fmla="*/ 57 h 442"/>
                <a:gd name="T46" fmla="*/ 61 w 441"/>
                <a:gd name="T47" fmla="*/ 73 h 442"/>
                <a:gd name="T48" fmla="*/ 47 w 441"/>
                <a:gd name="T49" fmla="*/ 94 h 442"/>
                <a:gd name="T50" fmla="*/ 30 w 441"/>
                <a:gd name="T51" fmla="*/ 111 h 442"/>
                <a:gd name="T52" fmla="*/ 30 w 441"/>
                <a:gd name="T53" fmla="*/ 132 h 442"/>
                <a:gd name="T54" fmla="*/ 12 w 441"/>
                <a:gd name="T55" fmla="*/ 151 h 442"/>
                <a:gd name="T56" fmla="*/ 8 w 441"/>
                <a:gd name="T57" fmla="*/ 172 h 442"/>
                <a:gd name="T58" fmla="*/ 7 w 441"/>
                <a:gd name="T59" fmla="*/ 198 h 442"/>
                <a:gd name="T60" fmla="*/ 0 w 441"/>
                <a:gd name="T61" fmla="*/ 220 h 442"/>
                <a:gd name="T62" fmla="*/ 11 w 441"/>
                <a:gd name="T63" fmla="*/ 239 h 442"/>
                <a:gd name="T64" fmla="*/ 5 w 441"/>
                <a:gd name="T65" fmla="*/ 265 h 442"/>
                <a:gd name="T66" fmla="*/ 12 w 441"/>
                <a:gd name="T67" fmla="*/ 285 h 442"/>
                <a:gd name="T68" fmla="*/ 25 w 441"/>
                <a:gd name="T69" fmla="*/ 309 h 442"/>
                <a:gd name="T70" fmla="*/ 30 w 441"/>
                <a:gd name="T71" fmla="*/ 331 h 442"/>
                <a:gd name="T72" fmla="*/ 48 w 441"/>
                <a:gd name="T73" fmla="*/ 342 h 442"/>
                <a:gd name="T74" fmla="*/ 55 w 441"/>
                <a:gd name="T75" fmla="*/ 367 h 442"/>
                <a:gd name="T76" fmla="*/ 72 w 441"/>
                <a:gd name="T77" fmla="*/ 381 h 442"/>
                <a:gd name="T78" fmla="*/ 94 w 441"/>
                <a:gd name="T79" fmla="*/ 395 h 442"/>
                <a:gd name="T80" fmla="*/ 111 w 441"/>
                <a:gd name="T81" fmla="*/ 413 h 442"/>
                <a:gd name="T82" fmla="*/ 132 w 441"/>
                <a:gd name="T83" fmla="*/ 411 h 442"/>
                <a:gd name="T84" fmla="*/ 151 w 441"/>
                <a:gd name="T85" fmla="*/ 429 h 442"/>
                <a:gd name="T86" fmla="*/ 172 w 441"/>
                <a:gd name="T87" fmla="*/ 434 h 442"/>
                <a:gd name="T88" fmla="*/ 198 w 441"/>
                <a:gd name="T89" fmla="*/ 435 h 442"/>
                <a:gd name="T90" fmla="*/ 220 w 441"/>
                <a:gd name="T91" fmla="*/ 442 h 442"/>
                <a:gd name="T92" fmla="*/ 239 w 441"/>
                <a:gd name="T93" fmla="*/ 431 h 442"/>
                <a:gd name="T94" fmla="*/ 264 w 441"/>
                <a:gd name="T95" fmla="*/ 436 h 442"/>
                <a:gd name="T96" fmla="*/ 285 w 441"/>
                <a:gd name="T97" fmla="*/ 429 h 442"/>
                <a:gd name="T98" fmla="*/ 308 w 441"/>
                <a:gd name="T99" fmla="*/ 417 h 442"/>
                <a:gd name="T100" fmla="*/ 331 w 441"/>
                <a:gd name="T101" fmla="*/ 413 h 442"/>
                <a:gd name="T102" fmla="*/ 342 w 441"/>
                <a:gd name="T103" fmla="*/ 394 h 442"/>
                <a:gd name="T104" fmla="*/ 367 w 441"/>
                <a:gd name="T105" fmla="*/ 385 h 442"/>
                <a:gd name="T106" fmla="*/ 381 w 441"/>
                <a:gd name="T107" fmla="*/ 369 h 442"/>
                <a:gd name="T108" fmla="*/ 395 w 441"/>
                <a:gd name="T109" fmla="*/ 348 h 442"/>
                <a:gd name="T110" fmla="*/ 411 w 441"/>
                <a:gd name="T111" fmla="*/ 331 h 442"/>
                <a:gd name="T112" fmla="*/ 411 w 441"/>
                <a:gd name="T113" fmla="*/ 310 h 442"/>
                <a:gd name="T114" fmla="*/ 429 w 441"/>
                <a:gd name="T115" fmla="*/ 291 h 442"/>
                <a:gd name="T116" fmla="*/ 433 w 441"/>
                <a:gd name="T117" fmla="*/ 269 h 442"/>
                <a:gd name="T118" fmla="*/ 434 w 441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1" h="442">
                  <a:moveTo>
                    <a:pt x="430" y="239"/>
                  </a:moveTo>
                  <a:lnTo>
                    <a:pt x="430" y="239"/>
                  </a:lnTo>
                  <a:lnTo>
                    <a:pt x="435" y="236"/>
                  </a:lnTo>
                  <a:lnTo>
                    <a:pt x="438" y="232"/>
                  </a:lnTo>
                  <a:lnTo>
                    <a:pt x="441" y="226"/>
                  </a:lnTo>
                  <a:lnTo>
                    <a:pt x="441" y="220"/>
                  </a:lnTo>
                  <a:lnTo>
                    <a:pt x="441" y="220"/>
                  </a:lnTo>
                  <a:lnTo>
                    <a:pt x="441" y="216"/>
                  </a:lnTo>
                  <a:lnTo>
                    <a:pt x="438" y="210"/>
                  </a:lnTo>
                  <a:lnTo>
                    <a:pt x="435" y="206"/>
                  </a:lnTo>
                  <a:lnTo>
                    <a:pt x="430" y="203"/>
                  </a:lnTo>
                  <a:lnTo>
                    <a:pt x="430" y="203"/>
                  </a:lnTo>
                  <a:lnTo>
                    <a:pt x="434" y="198"/>
                  </a:lnTo>
                  <a:lnTo>
                    <a:pt x="437" y="193"/>
                  </a:lnTo>
                  <a:lnTo>
                    <a:pt x="438" y="189"/>
                  </a:lnTo>
                  <a:lnTo>
                    <a:pt x="437" y="183"/>
                  </a:lnTo>
                  <a:lnTo>
                    <a:pt x="437" y="183"/>
                  </a:lnTo>
                  <a:lnTo>
                    <a:pt x="436" y="177"/>
                  </a:lnTo>
                  <a:lnTo>
                    <a:pt x="433" y="172"/>
                  </a:lnTo>
                  <a:lnTo>
                    <a:pt x="429" y="169"/>
                  </a:lnTo>
                  <a:lnTo>
                    <a:pt x="424" y="166"/>
                  </a:lnTo>
                  <a:lnTo>
                    <a:pt x="424" y="166"/>
                  </a:lnTo>
                  <a:lnTo>
                    <a:pt x="427" y="161"/>
                  </a:lnTo>
                  <a:lnTo>
                    <a:pt x="429" y="157"/>
                  </a:lnTo>
                  <a:lnTo>
                    <a:pt x="429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6" y="140"/>
                  </a:lnTo>
                  <a:lnTo>
                    <a:pt x="422" y="137"/>
                  </a:lnTo>
                  <a:lnTo>
                    <a:pt x="417" y="133"/>
                  </a:lnTo>
                  <a:lnTo>
                    <a:pt x="411" y="132"/>
                  </a:lnTo>
                  <a:lnTo>
                    <a:pt x="411" y="132"/>
                  </a:lnTo>
                  <a:lnTo>
                    <a:pt x="414" y="127"/>
                  </a:lnTo>
                  <a:lnTo>
                    <a:pt x="415" y="121"/>
                  </a:lnTo>
                  <a:lnTo>
                    <a:pt x="414" y="116"/>
                  </a:lnTo>
                  <a:lnTo>
                    <a:pt x="411" y="111"/>
                  </a:lnTo>
                  <a:lnTo>
                    <a:pt x="411" y="111"/>
                  </a:lnTo>
                  <a:lnTo>
                    <a:pt x="408" y="106"/>
                  </a:lnTo>
                  <a:lnTo>
                    <a:pt x="404" y="103"/>
                  </a:lnTo>
                  <a:lnTo>
                    <a:pt x="398" y="100"/>
                  </a:lnTo>
                  <a:lnTo>
                    <a:pt x="394" y="100"/>
                  </a:lnTo>
                  <a:lnTo>
                    <a:pt x="394" y="100"/>
                  </a:lnTo>
                  <a:lnTo>
                    <a:pt x="395" y="94"/>
                  </a:lnTo>
                  <a:lnTo>
                    <a:pt x="394" y="90"/>
                  </a:lnTo>
                  <a:lnTo>
                    <a:pt x="393" y="84"/>
                  </a:lnTo>
                  <a:lnTo>
                    <a:pt x="390" y="79"/>
                  </a:lnTo>
                  <a:lnTo>
                    <a:pt x="390" y="79"/>
                  </a:lnTo>
                  <a:lnTo>
                    <a:pt x="385" y="75"/>
                  </a:lnTo>
                  <a:lnTo>
                    <a:pt x="381" y="73"/>
                  </a:lnTo>
                  <a:lnTo>
                    <a:pt x="375" y="72"/>
                  </a:lnTo>
                  <a:lnTo>
                    <a:pt x="370" y="72"/>
                  </a:lnTo>
                  <a:lnTo>
                    <a:pt x="370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7" y="57"/>
                  </a:lnTo>
                  <a:lnTo>
                    <a:pt x="362" y="52"/>
                  </a:lnTo>
                  <a:lnTo>
                    <a:pt x="362" y="52"/>
                  </a:lnTo>
                  <a:lnTo>
                    <a:pt x="357" y="48"/>
                  </a:lnTo>
                  <a:lnTo>
                    <a:pt x="352" y="47"/>
                  </a:lnTo>
                  <a:lnTo>
                    <a:pt x="347" y="47"/>
                  </a:lnTo>
                  <a:lnTo>
                    <a:pt x="342" y="48"/>
                  </a:lnTo>
                  <a:lnTo>
                    <a:pt x="342" y="48"/>
                  </a:lnTo>
                  <a:lnTo>
                    <a:pt x="341" y="42"/>
                  </a:lnTo>
                  <a:lnTo>
                    <a:pt x="338" y="38"/>
                  </a:lnTo>
                  <a:lnTo>
                    <a:pt x="336" y="33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25" y="27"/>
                  </a:lnTo>
                  <a:lnTo>
                    <a:pt x="321" y="27"/>
                  </a:lnTo>
                  <a:lnTo>
                    <a:pt x="315" y="28"/>
                  </a:lnTo>
                  <a:lnTo>
                    <a:pt x="310" y="29"/>
                  </a:lnTo>
                  <a:lnTo>
                    <a:pt x="310" y="29"/>
                  </a:lnTo>
                  <a:lnTo>
                    <a:pt x="308" y="25"/>
                  </a:lnTo>
                  <a:lnTo>
                    <a:pt x="305" y="20"/>
                  </a:lnTo>
                  <a:lnTo>
                    <a:pt x="301" y="17"/>
                  </a:lnTo>
                  <a:lnTo>
                    <a:pt x="296" y="14"/>
                  </a:lnTo>
                  <a:lnTo>
                    <a:pt x="296" y="14"/>
                  </a:lnTo>
                  <a:lnTo>
                    <a:pt x="290" y="12"/>
                  </a:lnTo>
                  <a:lnTo>
                    <a:pt x="285" y="13"/>
                  </a:lnTo>
                  <a:lnTo>
                    <a:pt x="279" y="14"/>
                  </a:lnTo>
                  <a:lnTo>
                    <a:pt x="275" y="18"/>
                  </a:lnTo>
                  <a:lnTo>
                    <a:pt x="275" y="18"/>
                  </a:lnTo>
                  <a:lnTo>
                    <a:pt x="272" y="13"/>
                  </a:lnTo>
                  <a:lnTo>
                    <a:pt x="269" y="8"/>
                  </a:lnTo>
                  <a:lnTo>
                    <a:pt x="264" y="6"/>
                  </a:lnTo>
                  <a:lnTo>
                    <a:pt x="259" y="4"/>
                  </a:lnTo>
                  <a:lnTo>
                    <a:pt x="259" y="4"/>
                  </a:lnTo>
                  <a:lnTo>
                    <a:pt x="253" y="4"/>
                  </a:lnTo>
                  <a:lnTo>
                    <a:pt x="248" y="5"/>
                  </a:lnTo>
                  <a:lnTo>
                    <a:pt x="243" y="7"/>
                  </a:lnTo>
                  <a:lnTo>
                    <a:pt x="239" y="11"/>
                  </a:lnTo>
                  <a:lnTo>
                    <a:pt x="239" y="11"/>
                  </a:lnTo>
                  <a:lnTo>
                    <a:pt x="236" y="7"/>
                  </a:lnTo>
                  <a:lnTo>
                    <a:pt x="231" y="4"/>
                  </a:lnTo>
                  <a:lnTo>
                    <a:pt x="226" y="1"/>
                  </a:lnTo>
                  <a:lnTo>
                    <a:pt x="220" y="0"/>
                  </a:lnTo>
                  <a:lnTo>
                    <a:pt x="220" y="0"/>
                  </a:lnTo>
                  <a:lnTo>
                    <a:pt x="215" y="1"/>
                  </a:lnTo>
                  <a:lnTo>
                    <a:pt x="210" y="4"/>
                  </a:lnTo>
                  <a:lnTo>
                    <a:pt x="205" y="7"/>
                  </a:lnTo>
                  <a:lnTo>
                    <a:pt x="203" y="11"/>
                  </a:lnTo>
                  <a:lnTo>
                    <a:pt x="203" y="11"/>
                  </a:lnTo>
                  <a:lnTo>
                    <a:pt x="198" y="7"/>
                  </a:lnTo>
                  <a:lnTo>
                    <a:pt x="193" y="5"/>
                  </a:lnTo>
                  <a:lnTo>
                    <a:pt x="187" y="4"/>
                  </a:lnTo>
                  <a:lnTo>
                    <a:pt x="183" y="4"/>
                  </a:lnTo>
                  <a:lnTo>
                    <a:pt x="183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2" y="14"/>
                  </a:lnTo>
                  <a:lnTo>
                    <a:pt x="157" y="13"/>
                  </a:lnTo>
                  <a:lnTo>
                    <a:pt x="151" y="12"/>
                  </a:lnTo>
                  <a:lnTo>
                    <a:pt x="145" y="14"/>
                  </a:lnTo>
                  <a:lnTo>
                    <a:pt x="145" y="14"/>
                  </a:lnTo>
                  <a:lnTo>
                    <a:pt x="140" y="17"/>
                  </a:lnTo>
                  <a:lnTo>
                    <a:pt x="136" y="20"/>
                  </a:lnTo>
                  <a:lnTo>
                    <a:pt x="133" y="25"/>
                  </a:lnTo>
                  <a:lnTo>
                    <a:pt x="132" y="29"/>
                  </a:lnTo>
                  <a:lnTo>
                    <a:pt x="132" y="29"/>
                  </a:lnTo>
                  <a:lnTo>
                    <a:pt x="126" y="28"/>
                  </a:lnTo>
                  <a:lnTo>
                    <a:pt x="121" y="27"/>
                  </a:lnTo>
                  <a:lnTo>
                    <a:pt x="116" y="27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06" y="33"/>
                  </a:lnTo>
                  <a:lnTo>
                    <a:pt x="103" y="38"/>
                  </a:lnTo>
                  <a:lnTo>
                    <a:pt x="100" y="42"/>
                  </a:lnTo>
                  <a:lnTo>
                    <a:pt x="100" y="48"/>
                  </a:lnTo>
                  <a:lnTo>
                    <a:pt x="100" y="48"/>
                  </a:lnTo>
                  <a:lnTo>
                    <a:pt x="94" y="47"/>
                  </a:lnTo>
                  <a:lnTo>
                    <a:pt x="88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6" y="57"/>
                  </a:lnTo>
                  <a:lnTo>
                    <a:pt x="72" y="61"/>
                  </a:lnTo>
                  <a:lnTo>
                    <a:pt x="71" y="66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66" y="72"/>
                  </a:lnTo>
                  <a:lnTo>
                    <a:pt x="61" y="73"/>
                  </a:lnTo>
                  <a:lnTo>
                    <a:pt x="55" y="75"/>
                  </a:lnTo>
                  <a:lnTo>
                    <a:pt x="52" y="79"/>
                  </a:lnTo>
                  <a:lnTo>
                    <a:pt x="52" y="79"/>
                  </a:lnTo>
                  <a:lnTo>
                    <a:pt x="48" y="84"/>
                  </a:lnTo>
                  <a:lnTo>
                    <a:pt x="47" y="90"/>
                  </a:lnTo>
                  <a:lnTo>
                    <a:pt x="47" y="94"/>
                  </a:lnTo>
                  <a:lnTo>
                    <a:pt x="48" y="100"/>
                  </a:lnTo>
                  <a:lnTo>
                    <a:pt x="48" y="100"/>
                  </a:lnTo>
                  <a:lnTo>
                    <a:pt x="43" y="100"/>
                  </a:lnTo>
                  <a:lnTo>
                    <a:pt x="38" y="103"/>
                  </a:lnTo>
                  <a:lnTo>
                    <a:pt x="33" y="106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27" y="116"/>
                  </a:lnTo>
                  <a:lnTo>
                    <a:pt x="27" y="121"/>
                  </a:lnTo>
                  <a:lnTo>
                    <a:pt x="27" y="127"/>
                  </a:lnTo>
                  <a:lnTo>
                    <a:pt x="30" y="132"/>
                  </a:lnTo>
                  <a:lnTo>
                    <a:pt x="30" y="132"/>
                  </a:lnTo>
                  <a:lnTo>
                    <a:pt x="25" y="133"/>
                  </a:lnTo>
                  <a:lnTo>
                    <a:pt x="20" y="137"/>
                  </a:lnTo>
                  <a:lnTo>
                    <a:pt x="15" y="140"/>
                  </a:lnTo>
                  <a:lnTo>
                    <a:pt x="13" y="145"/>
                  </a:lnTo>
                  <a:lnTo>
                    <a:pt x="13" y="145"/>
                  </a:lnTo>
                  <a:lnTo>
                    <a:pt x="12" y="151"/>
                  </a:lnTo>
                  <a:lnTo>
                    <a:pt x="12" y="157"/>
                  </a:lnTo>
                  <a:lnTo>
                    <a:pt x="14" y="161"/>
                  </a:lnTo>
                  <a:lnTo>
                    <a:pt x="17" y="166"/>
                  </a:lnTo>
                  <a:lnTo>
                    <a:pt x="17" y="166"/>
                  </a:lnTo>
                  <a:lnTo>
                    <a:pt x="12" y="169"/>
                  </a:lnTo>
                  <a:lnTo>
                    <a:pt x="8" y="172"/>
                  </a:lnTo>
                  <a:lnTo>
                    <a:pt x="5" y="177"/>
                  </a:lnTo>
                  <a:lnTo>
                    <a:pt x="4" y="183"/>
                  </a:lnTo>
                  <a:lnTo>
                    <a:pt x="4" y="183"/>
                  </a:lnTo>
                  <a:lnTo>
                    <a:pt x="4" y="189"/>
                  </a:lnTo>
                  <a:lnTo>
                    <a:pt x="5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6" y="206"/>
                  </a:lnTo>
                  <a:lnTo>
                    <a:pt x="2" y="210"/>
                  </a:lnTo>
                  <a:lnTo>
                    <a:pt x="1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1" y="226"/>
                  </a:lnTo>
                  <a:lnTo>
                    <a:pt x="2" y="232"/>
                  </a:lnTo>
                  <a:lnTo>
                    <a:pt x="6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5" y="249"/>
                  </a:lnTo>
                  <a:lnTo>
                    <a:pt x="4" y="253"/>
                  </a:lnTo>
                  <a:lnTo>
                    <a:pt x="4" y="259"/>
                  </a:lnTo>
                  <a:lnTo>
                    <a:pt x="4" y="259"/>
                  </a:lnTo>
                  <a:lnTo>
                    <a:pt x="5" y="265"/>
                  </a:lnTo>
                  <a:lnTo>
                    <a:pt x="8" y="270"/>
                  </a:lnTo>
                  <a:lnTo>
                    <a:pt x="12" y="273"/>
                  </a:lnTo>
                  <a:lnTo>
                    <a:pt x="17" y="276"/>
                  </a:lnTo>
                  <a:lnTo>
                    <a:pt x="17" y="276"/>
                  </a:lnTo>
                  <a:lnTo>
                    <a:pt x="14" y="281"/>
                  </a:lnTo>
                  <a:lnTo>
                    <a:pt x="12" y="285"/>
                  </a:lnTo>
                  <a:lnTo>
                    <a:pt x="12" y="291"/>
                  </a:lnTo>
                  <a:lnTo>
                    <a:pt x="13" y="296"/>
                  </a:lnTo>
                  <a:lnTo>
                    <a:pt x="13" y="296"/>
                  </a:lnTo>
                  <a:lnTo>
                    <a:pt x="15" y="302"/>
                  </a:lnTo>
                  <a:lnTo>
                    <a:pt x="20" y="305"/>
                  </a:lnTo>
                  <a:lnTo>
                    <a:pt x="25" y="309"/>
                  </a:lnTo>
                  <a:lnTo>
                    <a:pt x="30" y="310"/>
                  </a:lnTo>
                  <a:lnTo>
                    <a:pt x="30" y="310"/>
                  </a:lnTo>
                  <a:lnTo>
                    <a:pt x="27" y="315"/>
                  </a:lnTo>
                  <a:lnTo>
                    <a:pt x="27" y="321"/>
                  </a:lnTo>
                  <a:lnTo>
                    <a:pt x="27" y="326"/>
                  </a:lnTo>
                  <a:lnTo>
                    <a:pt x="30" y="331"/>
                  </a:lnTo>
                  <a:lnTo>
                    <a:pt x="30" y="331"/>
                  </a:lnTo>
                  <a:lnTo>
                    <a:pt x="33" y="336"/>
                  </a:lnTo>
                  <a:lnTo>
                    <a:pt x="38" y="339"/>
                  </a:lnTo>
                  <a:lnTo>
                    <a:pt x="43" y="341"/>
                  </a:lnTo>
                  <a:lnTo>
                    <a:pt x="48" y="342"/>
                  </a:lnTo>
                  <a:lnTo>
                    <a:pt x="48" y="342"/>
                  </a:lnTo>
                  <a:lnTo>
                    <a:pt x="47" y="348"/>
                  </a:lnTo>
                  <a:lnTo>
                    <a:pt x="47" y="352"/>
                  </a:lnTo>
                  <a:lnTo>
                    <a:pt x="48" y="358"/>
                  </a:lnTo>
                  <a:lnTo>
                    <a:pt x="52" y="363"/>
                  </a:lnTo>
                  <a:lnTo>
                    <a:pt x="52" y="363"/>
                  </a:lnTo>
                  <a:lnTo>
                    <a:pt x="55" y="367"/>
                  </a:lnTo>
                  <a:lnTo>
                    <a:pt x="61" y="369"/>
                  </a:lnTo>
                  <a:lnTo>
                    <a:pt x="66" y="370"/>
                  </a:lnTo>
                  <a:lnTo>
                    <a:pt x="72" y="370"/>
                  </a:lnTo>
                  <a:lnTo>
                    <a:pt x="72" y="370"/>
                  </a:lnTo>
                  <a:lnTo>
                    <a:pt x="71" y="376"/>
                  </a:lnTo>
                  <a:lnTo>
                    <a:pt x="72" y="381"/>
                  </a:lnTo>
                  <a:lnTo>
                    <a:pt x="76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88" y="395"/>
                  </a:lnTo>
                  <a:lnTo>
                    <a:pt x="94" y="395"/>
                  </a:lnTo>
                  <a:lnTo>
                    <a:pt x="100" y="394"/>
                  </a:lnTo>
                  <a:lnTo>
                    <a:pt x="100" y="394"/>
                  </a:lnTo>
                  <a:lnTo>
                    <a:pt x="100" y="400"/>
                  </a:lnTo>
                  <a:lnTo>
                    <a:pt x="103" y="404"/>
                  </a:lnTo>
                  <a:lnTo>
                    <a:pt x="106" y="409"/>
                  </a:lnTo>
                  <a:lnTo>
                    <a:pt x="111" y="413"/>
                  </a:lnTo>
                  <a:lnTo>
                    <a:pt x="111" y="413"/>
                  </a:lnTo>
                  <a:lnTo>
                    <a:pt x="116" y="414"/>
                  </a:lnTo>
                  <a:lnTo>
                    <a:pt x="121" y="415"/>
                  </a:lnTo>
                  <a:lnTo>
                    <a:pt x="126" y="414"/>
                  </a:lnTo>
                  <a:lnTo>
                    <a:pt x="132" y="411"/>
                  </a:lnTo>
                  <a:lnTo>
                    <a:pt x="132" y="411"/>
                  </a:lnTo>
                  <a:lnTo>
                    <a:pt x="133" y="417"/>
                  </a:lnTo>
                  <a:lnTo>
                    <a:pt x="136" y="422"/>
                  </a:lnTo>
                  <a:lnTo>
                    <a:pt x="140" y="425"/>
                  </a:lnTo>
                  <a:lnTo>
                    <a:pt x="145" y="428"/>
                  </a:lnTo>
                  <a:lnTo>
                    <a:pt x="145" y="428"/>
                  </a:lnTo>
                  <a:lnTo>
                    <a:pt x="151" y="429"/>
                  </a:lnTo>
                  <a:lnTo>
                    <a:pt x="157" y="429"/>
                  </a:lnTo>
                  <a:lnTo>
                    <a:pt x="162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3" y="438"/>
                  </a:lnTo>
                  <a:lnTo>
                    <a:pt x="183" y="438"/>
                  </a:lnTo>
                  <a:lnTo>
                    <a:pt x="187" y="438"/>
                  </a:lnTo>
                  <a:lnTo>
                    <a:pt x="193" y="437"/>
                  </a:lnTo>
                  <a:lnTo>
                    <a:pt x="198" y="435"/>
                  </a:lnTo>
                  <a:lnTo>
                    <a:pt x="203" y="431"/>
                  </a:lnTo>
                  <a:lnTo>
                    <a:pt x="203" y="431"/>
                  </a:lnTo>
                  <a:lnTo>
                    <a:pt x="205" y="435"/>
                  </a:lnTo>
                  <a:lnTo>
                    <a:pt x="210" y="438"/>
                  </a:lnTo>
                  <a:lnTo>
                    <a:pt x="215" y="441"/>
                  </a:lnTo>
                  <a:lnTo>
                    <a:pt x="220" y="442"/>
                  </a:lnTo>
                  <a:lnTo>
                    <a:pt x="220" y="442"/>
                  </a:lnTo>
                  <a:lnTo>
                    <a:pt x="226" y="441"/>
                  </a:lnTo>
                  <a:lnTo>
                    <a:pt x="231" y="438"/>
                  </a:lnTo>
                  <a:lnTo>
                    <a:pt x="236" y="435"/>
                  </a:lnTo>
                  <a:lnTo>
                    <a:pt x="239" y="431"/>
                  </a:lnTo>
                  <a:lnTo>
                    <a:pt x="239" y="431"/>
                  </a:lnTo>
                  <a:lnTo>
                    <a:pt x="243" y="435"/>
                  </a:lnTo>
                  <a:lnTo>
                    <a:pt x="248" y="437"/>
                  </a:lnTo>
                  <a:lnTo>
                    <a:pt x="253" y="438"/>
                  </a:lnTo>
                  <a:lnTo>
                    <a:pt x="259" y="438"/>
                  </a:lnTo>
                  <a:lnTo>
                    <a:pt x="259" y="438"/>
                  </a:lnTo>
                  <a:lnTo>
                    <a:pt x="264" y="436"/>
                  </a:lnTo>
                  <a:lnTo>
                    <a:pt x="269" y="434"/>
                  </a:lnTo>
                  <a:lnTo>
                    <a:pt x="272" y="429"/>
                  </a:lnTo>
                  <a:lnTo>
                    <a:pt x="275" y="424"/>
                  </a:lnTo>
                  <a:lnTo>
                    <a:pt x="275" y="424"/>
                  </a:lnTo>
                  <a:lnTo>
                    <a:pt x="279" y="428"/>
                  </a:lnTo>
                  <a:lnTo>
                    <a:pt x="285" y="429"/>
                  </a:lnTo>
                  <a:lnTo>
                    <a:pt x="290" y="429"/>
                  </a:lnTo>
                  <a:lnTo>
                    <a:pt x="296" y="428"/>
                  </a:lnTo>
                  <a:lnTo>
                    <a:pt x="296" y="428"/>
                  </a:lnTo>
                  <a:lnTo>
                    <a:pt x="301" y="425"/>
                  </a:lnTo>
                  <a:lnTo>
                    <a:pt x="305" y="422"/>
                  </a:lnTo>
                  <a:lnTo>
                    <a:pt x="308" y="417"/>
                  </a:lnTo>
                  <a:lnTo>
                    <a:pt x="310" y="411"/>
                  </a:lnTo>
                  <a:lnTo>
                    <a:pt x="310" y="411"/>
                  </a:lnTo>
                  <a:lnTo>
                    <a:pt x="315" y="414"/>
                  </a:lnTo>
                  <a:lnTo>
                    <a:pt x="321" y="415"/>
                  </a:lnTo>
                  <a:lnTo>
                    <a:pt x="325" y="414"/>
                  </a:lnTo>
                  <a:lnTo>
                    <a:pt x="331" y="413"/>
                  </a:lnTo>
                  <a:lnTo>
                    <a:pt x="331" y="413"/>
                  </a:lnTo>
                  <a:lnTo>
                    <a:pt x="336" y="409"/>
                  </a:lnTo>
                  <a:lnTo>
                    <a:pt x="338" y="404"/>
                  </a:lnTo>
                  <a:lnTo>
                    <a:pt x="341" y="400"/>
                  </a:lnTo>
                  <a:lnTo>
                    <a:pt x="342" y="394"/>
                  </a:lnTo>
                  <a:lnTo>
                    <a:pt x="342" y="394"/>
                  </a:lnTo>
                  <a:lnTo>
                    <a:pt x="347" y="395"/>
                  </a:lnTo>
                  <a:lnTo>
                    <a:pt x="352" y="395"/>
                  </a:lnTo>
                  <a:lnTo>
                    <a:pt x="357" y="392"/>
                  </a:lnTo>
                  <a:lnTo>
                    <a:pt x="362" y="390"/>
                  </a:lnTo>
                  <a:lnTo>
                    <a:pt x="362" y="390"/>
                  </a:lnTo>
                  <a:lnTo>
                    <a:pt x="367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70" y="370"/>
                  </a:lnTo>
                  <a:lnTo>
                    <a:pt x="370" y="370"/>
                  </a:lnTo>
                  <a:lnTo>
                    <a:pt x="375" y="370"/>
                  </a:lnTo>
                  <a:lnTo>
                    <a:pt x="381" y="369"/>
                  </a:lnTo>
                  <a:lnTo>
                    <a:pt x="385" y="367"/>
                  </a:lnTo>
                  <a:lnTo>
                    <a:pt x="390" y="363"/>
                  </a:lnTo>
                  <a:lnTo>
                    <a:pt x="390" y="363"/>
                  </a:lnTo>
                  <a:lnTo>
                    <a:pt x="393" y="358"/>
                  </a:lnTo>
                  <a:lnTo>
                    <a:pt x="394" y="352"/>
                  </a:lnTo>
                  <a:lnTo>
                    <a:pt x="395" y="348"/>
                  </a:lnTo>
                  <a:lnTo>
                    <a:pt x="394" y="342"/>
                  </a:lnTo>
                  <a:lnTo>
                    <a:pt x="394" y="342"/>
                  </a:lnTo>
                  <a:lnTo>
                    <a:pt x="398" y="341"/>
                  </a:lnTo>
                  <a:lnTo>
                    <a:pt x="404" y="339"/>
                  </a:lnTo>
                  <a:lnTo>
                    <a:pt x="408" y="336"/>
                  </a:lnTo>
                  <a:lnTo>
                    <a:pt x="411" y="331"/>
                  </a:lnTo>
                  <a:lnTo>
                    <a:pt x="411" y="331"/>
                  </a:lnTo>
                  <a:lnTo>
                    <a:pt x="414" y="326"/>
                  </a:lnTo>
                  <a:lnTo>
                    <a:pt x="415" y="321"/>
                  </a:lnTo>
                  <a:lnTo>
                    <a:pt x="414" y="315"/>
                  </a:lnTo>
                  <a:lnTo>
                    <a:pt x="411" y="310"/>
                  </a:lnTo>
                  <a:lnTo>
                    <a:pt x="411" y="310"/>
                  </a:lnTo>
                  <a:lnTo>
                    <a:pt x="417" y="309"/>
                  </a:lnTo>
                  <a:lnTo>
                    <a:pt x="422" y="305"/>
                  </a:lnTo>
                  <a:lnTo>
                    <a:pt x="426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9" y="291"/>
                  </a:lnTo>
                  <a:lnTo>
                    <a:pt x="429" y="285"/>
                  </a:lnTo>
                  <a:lnTo>
                    <a:pt x="427" y="281"/>
                  </a:lnTo>
                  <a:lnTo>
                    <a:pt x="424" y="276"/>
                  </a:lnTo>
                  <a:lnTo>
                    <a:pt x="424" y="276"/>
                  </a:lnTo>
                  <a:lnTo>
                    <a:pt x="429" y="273"/>
                  </a:lnTo>
                  <a:lnTo>
                    <a:pt x="433" y="269"/>
                  </a:lnTo>
                  <a:lnTo>
                    <a:pt x="436" y="265"/>
                  </a:lnTo>
                  <a:lnTo>
                    <a:pt x="437" y="259"/>
                  </a:lnTo>
                  <a:lnTo>
                    <a:pt x="437" y="259"/>
                  </a:lnTo>
                  <a:lnTo>
                    <a:pt x="438" y="253"/>
                  </a:lnTo>
                  <a:lnTo>
                    <a:pt x="437" y="249"/>
                  </a:lnTo>
                  <a:lnTo>
                    <a:pt x="434" y="243"/>
                  </a:lnTo>
                  <a:lnTo>
                    <a:pt x="430" y="239"/>
                  </a:lnTo>
                  <a:lnTo>
                    <a:pt x="430" y="239"/>
                  </a:lnTo>
                  <a:close/>
                </a:path>
              </a:pathLst>
            </a:custGeom>
            <a:solidFill>
              <a:srgbClr val="EE73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endParaRPr>
            </a:p>
          </p:txBody>
        </p:sp>
        <p:sp>
          <p:nvSpPr>
            <p:cNvPr id="70" name="Freeform 6"/>
            <p:cNvSpPr>
              <a:spLocks/>
            </p:cNvSpPr>
            <p:nvPr userDrawn="1"/>
          </p:nvSpPr>
          <p:spPr bwMode="auto">
            <a:xfrm>
              <a:off x="5613047" y="2815967"/>
              <a:ext cx="470845" cy="470845"/>
            </a:xfrm>
            <a:custGeom>
              <a:avLst/>
              <a:gdLst>
                <a:gd name="T0" fmla="*/ 386 w 386"/>
                <a:gd name="T1" fmla="*/ 192 h 386"/>
                <a:gd name="T2" fmla="*/ 381 w 386"/>
                <a:gd name="T3" fmla="*/ 231 h 386"/>
                <a:gd name="T4" fmla="*/ 370 w 386"/>
                <a:gd name="T5" fmla="*/ 268 h 386"/>
                <a:gd name="T6" fmla="*/ 353 w 386"/>
                <a:gd name="T7" fmla="*/ 301 h 386"/>
                <a:gd name="T8" fmla="*/ 329 w 386"/>
                <a:gd name="T9" fmla="*/ 329 h 386"/>
                <a:gd name="T10" fmla="*/ 301 w 386"/>
                <a:gd name="T11" fmla="*/ 353 h 386"/>
                <a:gd name="T12" fmla="*/ 268 w 386"/>
                <a:gd name="T13" fmla="*/ 370 h 386"/>
                <a:gd name="T14" fmla="*/ 231 w 386"/>
                <a:gd name="T15" fmla="*/ 382 h 386"/>
                <a:gd name="T16" fmla="*/ 192 w 386"/>
                <a:gd name="T17" fmla="*/ 386 h 386"/>
                <a:gd name="T18" fmla="*/ 172 w 386"/>
                <a:gd name="T19" fmla="*/ 385 h 386"/>
                <a:gd name="T20" fmla="*/ 135 w 386"/>
                <a:gd name="T21" fmla="*/ 377 h 386"/>
                <a:gd name="T22" fmla="*/ 101 w 386"/>
                <a:gd name="T23" fmla="*/ 362 h 386"/>
                <a:gd name="T24" fmla="*/ 70 w 386"/>
                <a:gd name="T25" fmla="*/ 342 h 386"/>
                <a:gd name="T26" fmla="*/ 44 w 386"/>
                <a:gd name="T27" fmla="*/ 315 h 386"/>
                <a:gd name="T28" fmla="*/ 23 w 386"/>
                <a:gd name="T29" fmla="*/ 284 h 386"/>
                <a:gd name="T30" fmla="*/ 9 w 386"/>
                <a:gd name="T31" fmla="*/ 250 h 386"/>
                <a:gd name="T32" fmla="*/ 0 w 386"/>
                <a:gd name="T33" fmla="*/ 212 h 386"/>
                <a:gd name="T34" fmla="*/ 0 w 386"/>
                <a:gd name="T35" fmla="*/ 192 h 386"/>
                <a:gd name="T36" fmla="*/ 4 w 386"/>
                <a:gd name="T37" fmla="*/ 154 h 386"/>
                <a:gd name="T38" fmla="*/ 15 w 386"/>
                <a:gd name="T39" fmla="*/ 118 h 386"/>
                <a:gd name="T40" fmla="*/ 32 w 386"/>
                <a:gd name="T41" fmla="*/ 85 h 386"/>
                <a:gd name="T42" fmla="*/ 56 w 386"/>
                <a:gd name="T43" fmla="*/ 57 h 386"/>
                <a:gd name="T44" fmla="*/ 85 w 386"/>
                <a:gd name="T45" fmla="*/ 33 h 386"/>
                <a:gd name="T46" fmla="*/ 117 w 386"/>
                <a:gd name="T47" fmla="*/ 16 h 386"/>
                <a:gd name="T48" fmla="*/ 154 w 386"/>
                <a:gd name="T49" fmla="*/ 4 h 386"/>
                <a:gd name="T50" fmla="*/ 192 w 386"/>
                <a:gd name="T51" fmla="*/ 0 h 386"/>
                <a:gd name="T52" fmla="*/ 213 w 386"/>
                <a:gd name="T53" fmla="*/ 1 h 386"/>
                <a:gd name="T54" fmla="*/ 250 w 386"/>
                <a:gd name="T55" fmla="*/ 9 h 386"/>
                <a:gd name="T56" fmla="*/ 284 w 386"/>
                <a:gd name="T57" fmla="*/ 24 h 386"/>
                <a:gd name="T58" fmla="*/ 315 w 386"/>
                <a:gd name="T59" fmla="*/ 44 h 386"/>
                <a:gd name="T60" fmla="*/ 341 w 386"/>
                <a:gd name="T61" fmla="*/ 70 h 386"/>
                <a:gd name="T62" fmla="*/ 362 w 386"/>
                <a:gd name="T63" fmla="*/ 100 h 386"/>
                <a:gd name="T64" fmla="*/ 376 w 386"/>
                <a:gd name="T65" fmla="*/ 136 h 386"/>
                <a:gd name="T66" fmla="*/ 385 w 386"/>
                <a:gd name="T67" fmla="*/ 174 h 386"/>
                <a:gd name="T68" fmla="*/ 386 w 386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6" h="386">
                  <a:moveTo>
                    <a:pt x="386" y="192"/>
                  </a:moveTo>
                  <a:lnTo>
                    <a:pt x="386" y="192"/>
                  </a:lnTo>
                  <a:lnTo>
                    <a:pt x="385" y="212"/>
                  </a:lnTo>
                  <a:lnTo>
                    <a:pt x="381" y="231"/>
                  </a:lnTo>
                  <a:lnTo>
                    <a:pt x="376" y="250"/>
                  </a:lnTo>
                  <a:lnTo>
                    <a:pt x="370" y="268"/>
                  </a:lnTo>
                  <a:lnTo>
                    <a:pt x="362" y="284"/>
                  </a:lnTo>
                  <a:lnTo>
                    <a:pt x="353" y="301"/>
                  </a:lnTo>
                  <a:lnTo>
                    <a:pt x="341" y="315"/>
                  </a:lnTo>
                  <a:lnTo>
                    <a:pt x="329" y="329"/>
                  </a:lnTo>
                  <a:lnTo>
                    <a:pt x="315" y="342"/>
                  </a:lnTo>
                  <a:lnTo>
                    <a:pt x="301" y="353"/>
                  </a:lnTo>
                  <a:lnTo>
                    <a:pt x="284" y="362"/>
                  </a:lnTo>
                  <a:lnTo>
                    <a:pt x="268" y="370"/>
                  </a:lnTo>
                  <a:lnTo>
                    <a:pt x="250" y="377"/>
                  </a:lnTo>
                  <a:lnTo>
                    <a:pt x="231" y="382"/>
                  </a:lnTo>
                  <a:lnTo>
                    <a:pt x="213" y="385"/>
                  </a:lnTo>
                  <a:lnTo>
                    <a:pt x="192" y="386"/>
                  </a:lnTo>
                  <a:lnTo>
                    <a:pt x="192" y="386"/>
                  </a:lnTo>
                  <a:lnTo>
                    <a:pt x="172" y="385"/>
                  </a:lnTo>
                  <a:lnTo>
                    <a:pt x="154" y="382"/>
                  </a:lnTo>
                  <a:lnTo>
                    <a:pt x="135" y="377"/>
                  </a:lnTo>
                  <a:lnTo>
                    <a:pt x="117" y="370"/>
                  </a:lnTo>
                  <a:lnTo>
                    <a:pt x="101" y="362"/>
                  </a:lnTo>
                  <a:lnTo>
                    <a:pt x="85" y="353"/>
                  </a:lnTo>
                  <a:lnTo>
                    <a:pt x="70" y="342"/>
                  </a:lnTo>
                  <a:lnTo>
                    <a:pt x="56" y="329"/>
                  </a:lnTo>
                  <a:lnTo>
                    <a:pt x="44" y="315"/>
                  </a:lnTo>
                  <a:lnTo>
                    <a:pt x="32" y="301"/>
                  </a:lnTo>
                  <a:lnTo>
                    <a:pt x="23" y="284"/>
                  </a:lnTo>
                  <a:lnTo>
                    <a:pt x="15" y="268"/>
                  </a:lnTo>
                  <a:lnTo>
                    <a:pt x="9" y="250"/>
                  </a:lnTo>
                  <a:lnTo>
                    <a:pt x="4" y="231"/>
                  </a:lnTo>
                  <a:lnTo>
                    <a:pt x="0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0" y="174"/>
                  </a:lnTo>
                  <a:lnTo>
                    <a:pt x="4" y="154"/>
                  </a:lnTo>
                  <a:lnTo>
                    <a:pt x="9" y="136"/>
                  </a:lnTo>
                  <a:lnTo>
                    <a:pt x="15" y="118"/>
                  </a:lnTo>
                  <a:lnTo>
                    <a:pt x="23" y="100"/>
                  </a:lnTo>
                  <a:lnTo>
                    <a:pt x="32" y="85"/>
                  </a:lnTo>
                  <a:lnTo>
                    <a:pt x="44" y="70"/>
                  </a:lnTo>
                  <a:lnTo>
                    <a:pt x="56" y="57"/>
                  </a:lnTo>
                  <a:lnTo>
                    <a:pt x="70" y="44"/>
                  </a:lnTo>
                  <a:lnTo>
                    <a:pt x="85" y="33"/>
                  </a:lnTo>
                  <a:lnTo>
                    <a:pt x="101" y="24"/>
                  </a:lnTo>
                  <a:lnTo>
                    <a:pt x="117" y="16"/>
                  </a:lnTo>
                  <a:lnTo>
                    <a:pt x="135" y="9"/>
                  </a:lnTo>
                  <a:lnTo>
                    <a:pt x="154" y="4"/>
                  </a:lnTo>
                  <a:lnTo>
                    <a:pt x="172" y="1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13" y="1"/>
                  </a:lnTo>
                  <a:lnTo>
                    <a:pt x="231" y="4"/>
                  </a:lnTo>
                  <a:lnTo>
                    <a:pt x="250" y="9"/>
                  </a:lnTo>
                  <a:lnTo>
                    <a:pt x="268" y="16"/>
                  </a:lnTo>
                  <a:lnTo>
                    <a:pt x="284" y="24"/>
                  </a:lnTo>
                  <a:lnTo>
                    <a:pt x="301" y="33"/>
                  </a:lnTo>
                  <a:lnTo>
                    <a:pt x="315" y="44"/>
                  </a:lnTo>
                  <a:lnTo>
                    <a:pt x="329" y="57"/>
                  </a:lnTo>
                  <a:lnTo>
                    <a:pt x="341" y="70"/>
                  </a:lnTo>
                  <a:lnTo>
                    <a:pt x="353" y="85"/>
                  </a:lnTo>
                  <a:lnTo>
                    <a:pt x="362" y="100"/>
                  </a:lnTo>
                  <a:lnTo>
                    <a:pt x="370" y="118"/>
                  </a:lnTo>
                  <a:lnTo>
                    <a:pt x="376" y="136"/>
                  </a:lnTo>
                  <a:lnTo>
                    <a:pt x="381" y="154"/>
                  </a:lnTo>
                  <a:lnTo>
                    <a:pt x="385" y="174"/>
                  </a:lnTo>
                  <a:lnTo>
                    <a:pt x="386" y="192"/>
                  </a:lnTo>
                  <a:lnTo>
                    <a:pt x="386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endParaRPr>
            </a:p>
          </p:txBody>
        </p:sp>
        <p:sp>
          <p:nvSpPr>
            <p:cNvPr id="71" name="Freeform 11"/>
            <p:cNvSpPr>
              <a:spLocks noEditPoints="1"/>
            </p:cNvSpPr>
            <p:nvPr/>
          </p:nvSpPr>
          <p:spPr bwMode="auto">
            <a:xfrm>
              <a:off x="5773181" y="2930504"/>
              <a:ext cx="150576" cy="241770"/>
            </a:xfrm>
            <a:custGeom>
              <a:avLst/>
              <a:gdLst>
                <a:gd name="T0" fmla="*/ 142 w 284"/>
                <a:gd name="T1" fmla="*/ 228 h 456"/>
                <a:gd name="T2" fmla="*/ 108 w 284"/>
                <a:gd name="T3" fmla="*/ 222 h 456"/>
                <a:gd name="T4" fmla="*/ 82 w 284"/>
                <a:gd name="T5" fmla="*/ 204 h 456"/>
                <a:gd name="T6" fmla="*/ 62 w 284"/>
                <a:gd name="T7" fmla="*/ 176 h 456"/>
                <a:gd name="T8" fmla="*/ 56 w 284"/>
                <a:gd name="T9" fmla="*/ 142 h 456"/>
                <a:gd name="T10" fmla="*/ 58 w 284"/>
                <a:gd name="T11" fmla="*/ 126 h 456"/>
                <a:gd name="T12" fmla="*/ 70 w 284"/>
                <a:gd name="T13" fmla="*/ 96 h 456"/>
                <a:gd name="T14" fmla="*/ 94 w 284"/>
                <a:gd name="T15" fmla="*/ 72 h 456"/>
                <a:gd name="T16" fmla="*/ 124 w 284"/>
                <a:gd name="T17" fmla="*/ 60 h 456"/>
                <a:gd name="T18" fmla="*/ 142 w 284"/>
                <a:gd name="T19" fmla="*/ 58 h 456"/>
                <a:gd name="T20" fmla="*/ 174 w 284"/>
                <a:gd name="T21" fmla="*/ 64 h 456"/>
                <a:gd name="T22" fmla="*/ 202 w 284"/>
                <a:gd name="T23" fmla="*/ 82 h 456"/>
                <a:gd name="T24" fmla="*/ 220 w 284"/>
                <a:gd name="T25" fmla="*/ 110 h 456"/>
                <a:gd name="T26" fmla="*/ 228 w 284"/>
                <a:gd name="T27" fmla="*/ 142 h 456"/>
                <a:gd name="T28" fmla="*/ 226 w 284"/>
                <a:gd name="T29" fmla="*/ 160 h 456"/>
                <a:gd name="T30" fmla="*/ 212 w 284"/>
                <a:gd name="T31" fmla="*/ 190 h 456"/>
                <a:gd name="T32" fmla="*/ 190 w 284"/>
                <a:gd name="T33" fmla="*/ 214 h 456"/>
                <a:gd name="T34" fmla="*/ 158 w 284"/>
                <a:gd name="T35" fmla="*/ 226 h 456"/>
                <a:gd name="T36" fmla="*/ 142 w 284"/>
                <a:gd name="T37" fmla="*/ 228 h 456"/>
                <a:gd name="T38" fmla="*/ 142 w 284"/>
                <a:gd name="T39" fmla="*/ 0 h 456"/>
                <a:gd name="T40" fmla="*/ 112 w 284"/>
                <a:gd name="T41" fmla="*/ 4 h 456"/>
                <a:gd name="T42" fmla="*/ 86 w 284"/>
                <a:gd name="T43" fmla="*/ 12 h 456"/>
                <a:gd name="T44" fmla="*/ 62 w 284"/>
                <a:gd name="T45" fmla="*/ 24 h 456"/>
                <a:gd name="T46" fmla="*/ 40 w 284"/>
                <a:gd name="T47" fmla="*/ 42 h 456"/>
                <a:gd name="T48" fmla="*/ 24 w 284"/>
                <a:gd name="T49" fmla="*/ 64 h 456"/>
                <a:gd name="T50" fmla="*/ 10 w 284"/>
                <a:gd name="T51" fmla="*/ 88 h 456"/>
                <a:gd name="T52" fmla="*/ 2 w 284"/>
                <a:gd name="T53" fmla="*/ 114 h 456"/>
                <a:gd name="T54" fmla="*/ 0 w 284"/>
                <a:gd name="T55" fmla="*/ 142 h 456"/>
                <a:gd name="T56" fmla="*/ 0 w 284"/>
                <a:gd name="T57" fmla="*/ 160 h 456"/>
                <a:gd name="T58" fmla="*/ 12 w 284"/>
                <a:gd name="T59" fmla="*/ 202 h 456"/>
                <a:gd name="T60" fmla="*/ 44 w 284"/>
                <a:gd name="T61" fmla="*/ 276 h 456"/>
                <a:gd name="T62" fmla="*/ 96 w 284"/>
                <a:gd name="T63" fmla="*/ 378 h 456"/>
                <a:gd name="T64" fmla="*/ 142 w 284"/>
                <a:gd name="T65" fmla="*/ 456 h 456"/>
                <a:gd name="T66" fmla="*/ 164 w 284"/>
                <a:gd name="T67" fmla="*/ 418 h 456"/>
                <a:gd name="T68" fmla="*/ 212 w 284"/>
                <a:gd name="T69" fmla="*/ 330 h 456"/>
                <a:gd name="T70" fmla="*/ 262 w 284"/>
                <a:gd name="T71" fmla="*/ 226 h 456"/>
                <a:gd name="T72" fmla="*/ 278 w 284"/>
                <a:gd name="T73" fmla="*/ 180 h 456"/>
                <a:gd name="T74" fmla="*/ 284 w 284"/>
                <a:gd name="T75" fmla="*/ 142 h 456"/>
                <a:gd name="T76" fmla="*/ 284 w 284"/>
                <a:gd name="T77" fmla="*/ 128 h 456"/>
                <a:gd name="T78" fmla="*/ 278 w 284"/>
                <a:gd name="T79" fmla="*/ 100 h 456"/>
                <a:gd name="T80" fmla="*/ 268 w 284"/>
                <a:gd name="T81" fmla="*/ 74 h 456"/>
                <a:gd name="T82" fmla="*/ 252 w 284"/>
                <a:gd name="T83" fmla="*/ 52 h 456"/>
                <a:gd name="T84" fmla="*/ 232 w 284"/>
                <a:gd name="T85" fmla="*/ 32 h 456"/>
                <a:gd name="T86" fmla="*/ 210 w 284"/>
                <a:gd name="T87" fmla="*/ 18 h 456"/>
                <a:gd name="T88" fmla="*/ 184 w 284"/>
                <a:gd name="T89" fmla="*/ 6 h 456"/>
                <a:gd name="T90" fmla="*/ 156 w 284"/>
                <a:gd name="T91" fmla="*/ 2 h 456"/>
                <a:gd name="T92" fmla="*/ 142 w 284"/>
                <a:gd name="T93" fmla="*/ 0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84" h="456">
                  <a:moveTo>
                    <a:pt x="142" y="228"/>
                  </a:moveTo>
                  <a:lnTo>
                    <a:pt x="142" y="228"/>
                  </a:lnTo>
                  <a:lnTo>
                    <a:pt x="124" y="226"/>
                  </a:lnTo>
                  <a:lnTo>
                    <a:pt x="108" y="222"/>
                  </a:lnTo>
                  <a:lnTo>
                    <a:pt x="94" y="214"/>
                  </a:lnTo>
                  <a:lnTo>
                    <a:pt x="82" y="204"/>
                  </a:lnTo>
                  <a:lnTo>
                    <a:pt x="70" y="190"/>
                  </a:lnTo>
                  <a:lnTo>
                    <a:pt x="62" y="176"/>
                  </a:lnTo>
                  <a:lnTo>
                    <a:pt x="58" y="160"/>
                  </a:lnTo>
                  <a:lnTo>
                    <a:pt x="56" y="142"/>
                  </a:lnTo>
                  <a:lnTo>
                    <a:pt x="56" y="142"/>
                  </a:lnTo>
                  <a:lnTo>
                    <a:pt x="58" y="126"/>
                  </a:lnTo>
                  <a:lnTo>
                    <a:pt x="62" y="110"/>
                  </a:lnTo>
                  <a:lnTo>
                    <a:pt x="70" y="96"/>
                  </a:lnTo>
                  <a:lnTo>
                    <a:pt x="82" y="82"/>
                  </a:lnTo>
                  <a:lnTo>
                    <a:pt x="94" y="72"/>
                  </a:lnTo>
                  <a:lnTo>
                    <a:pt x="108" y="64"/>
                  </a:lnTo>
                  <a:lnTo>
                    <a:pt x="124" y="60"/>
                  </a:lnTo>
                  <a:lnTo>
                    <a:pt x="142" y="58"/>
                  </a:lnTo>
                  <a:lnTo>
                    <a:pt x="142" y="58"/>
                  </a:lnTo>
                  <a:lnTo>
                    <a:pt x="158" y="60"/>
                  </a:lnTo>
                  <a:lnTo>
                    <a:pt x="174" y="64"/>
                  </a:lnTo>
                  <a:lnTo>
                    <a:pt x="190" y="72"/>
                  </a:lnTo>
                  <a:lnTo>
                    <a:pt x="202" y="82"/>
                  </a:lnTo>
                  <a:lnTo>
                    <a:pt x="212" y="96"/>
                  </a:lnTo>
                  <a:lnTo>
                    <a:pt x="220" y="110"/>
                  </a:lnTo>
                  <a:lnTo>
                    <a:pt x="226" y="126"/>
                  </a:lnTo>
                  <a:lnTo>
                    <a:pt x="228" y="142"/>
                  </a:lnTo>
                  <a:lnTo>
                    <a:pt x="228" y="142"/>
                  </a:lnTo>
                  <a:lnTo>
                    <a:pt x="226" y="160"/>
                  </a:lnTo>
                  <a:lnTo>
                    <a:pt x="220" y="176"/>
                  </a:lnTo>
                  <a:lnTo>
                    <a:pt x="212" y="190"/>
                  </a:lnTo>
                  <a:lnTo>
                    <a:pt x="202" y="204"/>
                  </a:lnTo>
                  <a:lnTo>
                    <a:pt x="190" y="214"/>
                  </a:lnTo>
                  <a:lnTo>
                    <a:pt x="174" y="222"/>
                  </a:lnTo>
                  <a:lnTo>
                    <a:pt x="158" y="226"/>
                  </a:lnTo>
                  <a:lnTo>
                    <a:pt x="142" y="228"/>
                  </a:lnTo>
                  <a:lnTo>
                    <a:pt x="142" y="228"/>
                  </a:lnTo>
                  <a:close/>
                  <a:moveTo>
                    <a:pt x="142" y="0"/>
                  </a:moveTo>
                  <a:lnTo>
                    <a:pt x="142" y="0"/>
                  </a:lnTo>
                  <a:lnTo>
                    <a:pt x="128" y="2"/>
                  </a:lnTo>
                  <a:lnTo>
                    <a:pt x="112" y="4"/>
                  </a:lnTo>
                  <a:lnTo>
                    <a:pt x="100" y="6"/>
                  </a:lnTo>
                  <a:lnTo>
                    <a:pt x="86" y="12"/>
                  </a:lnTo>
                  <a:lnTo>
                    <a:pt x="74" y="18"/>
                  </a:lnTo>
                  <a:lnTo>
                    <a:pt x="62" y="24"/>
                  </a:lnTo>
                  <a:lnTo>
                    <a:pt x="50" y="32"/>
                  </a:lnTo>
                  <a:lnTo>
                    <a:pt x="40" y="42"/>
                  </a:lnTo>
                  <a:lnTo>
                    <a:pt x="32" y="52"/>
                  </a:lnTo>
                  <a:lnTo>
                    <a:pt x="24" y="64"/>
                  </a:lnTo>
                  <a:lnTo>
                    <a:pt x="16" y="74"/>
                  </a:lnTo>
                  <a:lnTo>
                    <a:pt x="10" y="88"/>
                  </a:lnTo>
                  <a:lnTo>
                    <a:pt x="6" y="100"/>
                  </a:lnTo>
                  <a:lnTo>
                    <a:pt x="2" y="114"/>
                  </a:lnTo>
                  <a:lnTo>
                    <a:pt x="0" y="128"/>
                  </a:lnTo>
                  <a:lnTo>
                    <a:pt x="0" y="142"/>
                  </a:lnTo>
                  <a:lnTo>
                    <a:pt x="0" y="142"/>
                  </a:lnTo>
                  <a:lnTo>
                    <a:pt x="0" y="160"/>
                  </a:lnTo>
                  <a:lnTo>
                    <a:pt x="6" y="180"/>
                  </a:lnTo>
                  <a:lnTo>
                    <a:pt x="12" y="202"/>
                  </a:lnTo>
                  <a:lnTo>
                    <a:pt x="22" y="226"/>
                  </a:lnTo>
                  <a:lnTo>
                    <a:pt x="44" y="276"/>
                  </a:lnTo>
                  <a:lnTo>
                    <a:pt x="70" y="330"/>
                  </a:lnTo>
                  <a:lnTo>
                    <a:pt x="96" y="378"/>
                  </a:lnTo>
                  <a:lnTo>
                    <a:pt x="120" y="418"/>
                  </a:lnTo>
                  <a:lnTo>
                    <a:pt x="142" y="456"/>
                  </a:lnTo>
                  <a:lnTo>
                    <a:pt x="142" y="456"/>
                  </a:lnTo>
                  <a:lnTo>
                    <a:pt x="164" y="418"/>
                  </a:lnTo>
                  <a:lnTo>
                    <a:pt x="186" y="378"/>
                  </a:lnTo>
                  <a:lnTo>
                    <a:pt x="212" y="330"/>
                  </a:lnTo>
                  <a:lnTo>
                    <a:pt x="240" y="276"/>
                  </a:lnTo>
                  <a:lnTo>
                    <a:pt x="262" y="226"/>
                  </a:lnTo>
                  <a:lnTo>
                    <a:pt x="272" y="202"/>
                  </a:lnTo>
                  <a:lnTo>
                    <a:pt x="278" y="180"/>
                  </a:lnTo>
                  <a:lnTo>
                    <a:pt x="282" y="160"/>
                  </a:lnTo>
                  <a:lnTo>
                    <a:pt x="284" y="142"/>
                  </a:lnTo>
                  <a:lnTo>
                    <a:pt x="284" y="142"/>
                  </a:lnTo>
                  <a:lnTo>
                    <a:pt x="284" y="128"/>
                  </a:lnTo>
                  <a:lnTo>
                    <a:pt x="282" y="114"/>
                  </a:lnTo>
                  <a:lnTo>
                    <a:pt x="278" y="100"/>
                  </a:lnTo>
                  <a:lnTo>
                    <a:pt x="274" y="88"/>
                  </a:lnTo>
                  <a:lnTo>
                    <a:pt x="268" y="74"/>
                  </a:lnTo>
                  <a:lnTo>
                    <a:pt x="260" y="64"/>
                  </a:lnTo>
                  <a:lnTo>
                    <a:pt x="252" y="52"/>
                  </a:lnTo>
                  <a:lnTo>
                    <a:pt x="242" y="42"/>
                  </a:lnTo>
                  <a:lnTo>
                    <a:pt x="232" y="32"/>
                  </a:lnTo>
                  <a:lnTo>
                    <a:pt x="222" y="24"/>
                  </a:lnTo>
                  <a:lnTo>
                    <a:pt x="210" y="18"/>
                  </a:lnTo>
                  <a:lnTo>
                    <a:pt x="198" y="12"/>
                  </a:lnTo>
                  <a:lnTo>
                    <a:pt x="184" y="6"/>
                  </a:lnTo>
                  <a:lnTo>
                    <a:pt x="170" y="4"/>
                  </a:lnTo>
                  <a:lnTo>
                    <a:pt x="156" y="2"/>
                  </a:lnTo>
                  <a:lnTo>
                    <a:pt x="142" y="0"/>
                  </a:lnTo>
                  <a:lnTo>
                    <a:pt x="142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endParaRPr>
            </a:p>
          </p:txBody>
        </p:sp>
      </p:grpSp>
      <p:grpSp>
        <p:nvGrpSpPr>
          <p:cNvPr id="72" name="그룹 71"/>
          <p:cNvGrpSpPr/>
          <p:nvPr userDrawn="1"/>
        </p:nvGrpSpPr>
        <p:grpSpPr>
          <a:xfrm>
            <a:off x="6761624" y="3066723"/>
            <a:ext cx="718872" cy="539154"/>
            <a:chOff x="7112185" y="2781812"/>
            <a:chExt cx="539154" cy="539154"/>
          </a:xfrm>
        </p:grpSpPr>
        <p:sp>
          <p:nvSpPr>
            <p:cNvPr id="73" name="Freeform 8"/>
            <p:cNvSpPr>
              <a:spLocks/>
            </p:cNvSpPr>
            <p:nvPr userDrawn="1"/>
          </p:nvSpPr>
          <p:spPr bwMode="auto">
            <a:xfrm>
              <a:off x="7112185" y="2781812"/>
              <a:ext cx="539154" cy="539154"/>
            </a:xfrm>
            <a:custGeom>
              <a:avLst/>
              <a:gdLst>
                <a:gd name="T0" fmla="*/ 442 w 442"/>
                <a:gd name="T1" fmla="*/ 220 h 442"/>
                <a:gd name="T2" fmla="*/ 431 w 442"/>
                <a:gd name="T3" fmla="*/ 203 h 442"/>
                <a:gd name="T4" fmla="*/ 436 w 442"/>
                <a:gd name="T5" fmla="*/ 177 h 442"/>
                <a:gd name="T6" fmla="*/ 429 w 442"/>
                <a:gd name="T7" fmla="*/ 157 h 442"/>
                <a:gd name="T8" fmla="*/ 417 w 442"/>
                <a:gd name="T9" fmla="*/ 133 h 442"/>
                <a:gd name="T10" fmla="*/ 413 w 442"/>
                <a:gd name="T11" fmla="*/ 111 h 442"/>
                <a:gd name="T12" fmla="*/ 394 w 442"/>
                <a:gd name="T13" fmla="*/ 100 h 442"/>
                <a:gd name="T14" fmla="*/ 386 w 442"/>
                <a:gd name="T15" fmla="*/ 75 h 442"/>
                <a:gd name="T16" fmla="*/ 369 w 442"/>
                <a:gd name="T17" fmla="*/ 61 h 442"/>
                <a:gd name="T18" fmla="*/ 348 w 442"/>
                <a:gd name="T19" fmla="*/ 47 h 442"/>
                <a:gd name="T20" fmla="*/ 331 w 442"/>
                <a:gd name="T21" fmla="*/ 29 h 442"/>
                <a:gd name="T22" fmla="*/ 310 w 442"/>
                <a:gd name="T23" fmla="*/ 29 h 442"/>
                <a:gd name="T24" fmla="*/ 291 w 442"/>
                <a:gd name="T25" fmla="*/ 12 h 442"/>
                <a:gd name="T26" fmla="*/ 270 w 442"/>
                <a:gd name="T27" fmla="*/ 8 h 442"/>
                <a:gd name="T28" fmla="*/ 244 w 442"/>
                <a:gd name="T29" fmla="*/ 7 h 442"/>
                <a:gd name="T30" fmla="*/ 222 w 442"/>
                <a:gd name="T31" fmla="*/ 0 h 442"/>
                <a:gd name="T32" fmla="*/ 203 w 442"/>
                <a:gd name="T33" fmla="*/ 11 h 442"/>
                <a:gd name="T34" fmla="*/ 177 w 442"/>
                <a:gd name="T35" fmla="*/ 6 h 442"/>
                <a:gd name="T36" fmla="*/ 157 w 442"/>
                <a:gd name="T37" fmla="*/ 13 h 442"/>
                <a:gd name="T38" fmla="*/ 133 w 442"/>
                <a:gd name="T39" fmla="*/ 25 h 442"/>
                <a:gd name="T40" fmla="*/ 111 w 442"/>
                <a:gd name="T41" fmla="*/ 29 h 442"/>
                <a:gd name="T42" fmla="*/ 100 w 442"/>
                <a:gd name="T43" fmla="*/ 48 h 442"/>
                <a:gd name="T44" fmla="*/ 76 w 442"/>
                <a:gd name="T45" fmla="*/ 57 h 442"/>
                <a:gd name="T46" fmla="*/ 61 w 442"/>
                <a:gd name="T47" fmla="*/ 73 h 442"/>
                <a:gd name="T48" fmla="*/ 47 w 442"/>
                <a:gd name="T49" fmla="*/ 94 h 442"/>
                <a:gd name="T50" fmla="*/ 30 w 442"/>
                <a:gd name="T51" fmla="*/ 111 h 442"/>
                <a:gd name="T52" fmla="*/ 31 w 442"/>
                <a:gd name="T53" fmla="*/ 132 h 442"/>
                <a:gd name="T54" fmla="*/ 13 w 442"/>
                <a:gd name="T55" fmla="*/ 151 h 442"/>
                <a:gd name="T56" fmla="*/ 8 w 442"/>
                <a:gd name="T57" fmla="*/ 172 h 442"/>
                <a:gd name="T58" fmla="*/ 7 w 442"/>
                <a:gd name="T59" fmla="*/ 198 h 442"/>
                <a:gd name="T60" fmla="*/ 0 w 442"/>
                <a:gd name="T61" fmla="*/ 220 h 442"/>
                <a:gd name="T62" fmla="*/ 11 w 442"/>
                <a:gd name="T63" fmla="*/ 239 h 442"/>
                <a:gd name="T64" fmla="*/ 6 w 442"/>
                <a:gd name="T65" fmla="*/ 265 h 442"/>
                <a:gd name="T66" fmla="*/ 13 w 442"/>
                <a:gd name="T67" fmla="*/ 285 h 442"/>
                <a:gd name="T68" fmla="*/ 25 w 442"/>
                <a:gd name="T69" fmla="*/ 309 h 442"/>
                <a:gd name="T70" fmla="*/ 30 w 442"/>
                <a:gd name="T71" fmla="*/ 331 h 442"/>
                <a:gd name="T72" fmla="*/ 48 w 442"/>
                <a:gd name="T73" fmla="*/ 342 h 442"/>
                <a:gd name="T74" fmla="*/ 57 w 442"/>
                <a:gd name="T75" fmla="*/ 367 h 442"/>
                <a:gd name="T76" fmla="*/ 73 w 442"/>
                <a:gd name="T77" fmla="*/ 381 h 442"/>
                <a:gd name="T78" fmla="*/ 94 w 442"/>
                <a:gd name="T79" fmla="*/ 395 h 442"/>
                <a:gd name="T80" fmla="*/ 111 w 442"/>
                <a:gd name="T81" fmla="*/ 413 h 442"/>
                <a:gd name="T82" fmla="*/ 132 w 442"/>
                <a:gd name="T83" fmla="*/ 411 h 442"/>
                <a:gd name="T84" fmla="*/ 151 w 442"/>
                <a:gd name="T85" fmla="*/ 429 h 442"/>
                <a:gd name="T86" fmla="*/ 172 w 442"/>
                <a:gd name="T87" fmla="*/ 434 h 442"/>
                <a:gd name="T88" fmla="*/ 199 w 442"/>
                <a:gd name="T89" fmla="*/ 435 h 442"/>
                <a:gd name="T90" fmla="*/ 222 w 442"/>
                <a:gd name="T91" fmla="*/ 442 h 442"/>
                <a:gd name="T92" fmla="*/ 239 w 442"/>
                <a:gd name="T93" fmla="*/ 431 h 442"/>
                <a:gd name="T94" fmla="*/ 265 w 442"/>
                <a:gd name="T95" fmla="*/ 436 h 442"/>
                <a:gd name="T96" fmla="*/ 285 w 442"/>
                <a:gd name="T97" fmla="*/ 429 h 442"/>
                <a:gd name="T98" fmla="*/ 309 w 442"/>
                <a:gd name="T99" fmla="*/ 417 h 442"/>
                <a:gd name="T100" fmla="*/ 331 w 442"/>
                <a:gd name="T101" fmla="*/ 413 h 442"/>
                <a:gd name="T102" fmla="*/ 342 w 442"/>
                <a:gd name="T103" fmla="*/ 394 h 442"/>
                <a:gd name="T104" fmla="*/ 367 w 442"/>
                <a:gd name="T105" fmla="*/ 385 h 442"/>
                <a:gd name="T106" fmla="*/ 381 w 442"/>
                <a:gd name="T107" fmla="*/ 369 h 442"/>
                <a:gd name="T108" fmla="*/ 395 w 442"/>
                <a:gd name="T109" fmla="*/ 348 h 442"/>
                <a:gd name="T110" fmla="*/ 413 w 442"/>
                <a:gd name="T111" fmla="*/ 331 h 442"/>
                <a:gd name="T112" fmla="*/ 413 w 442"/>
                <a:gd name="T113" fmla="*/ 310 h 442"/>
                <a:gd name="T114" fmla="*/ 430 w 442"/>
                <a:gd name="T115" fmla="*/ 291 h 442"/>
                <a:gd name="T116" fmla="*/ 434 w 442"/>
                <a:gd name="T117" fmla="*/ 269 h 442"/>
                <a:gd name="T118" fmla="*/ 435 w 442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2" h="442">
                  <a:moveTo>
                    <a:pt x="431" y="239"/>
                  </a:moveTo>
                  <a:lnTo>
                    <a:pt x="431" y="239"/>
                  </a:lnTo>
                  <a:lnTo>
                    <a:pt x="435" y="236"/>
                  </a:lnTo>
                  <a:lnTo>
                    <a:pt x="439" y="232"/>
                  </a:lnTo>
                  <a:lnTo>
                    <a:pt x="441" y="226"/>
                  </a:lnTo>
                  <a:lnTo>
                    <a:pt x="442" y="220"/>
                  </a:lnTo>
                  <a:lnTo>
                    <a:pt x="442" y="220"/>
                  </a:lnTo>
                  <a:lnTo>
                    <a:pt x="441" y="216"/>
                  </a:lnTo>
                  <a:lnTo>
                    <a:pt x="439" y="210"/>
                  </a:lnTo>
                  <a:lnTo>
                    <a:pt x="435" y="206"/>
                  </a:lnTo>
                  <a:lnTo>
                    <a:pt x="431" y="203"/>
                  </a:lnTo>
                  <a:lnTo>
                    <a:pt x="431" y="203"/>
                  </a:lnTo>
                  <a:lnTo>
                    <a:pt x="435" y="198"/>
                  </a:lnTo>
                  <a:lnTo>
                    <a:pt x="437" y="193"/>
                  </a:lnTo>
                  <a:lnTo>
                    <a:pt x="439" y="189"/>
                  </a:lnTo>
                  <a:lnTo>
                    <a:pt x="439" y="183"/>
                  </a:lnTo>
                  <a:lnTo>
                    <a:pt x="439" y="183"/>
                  </a:lnTo>
                  <a:lnTo>
                    <a:pt x="436" y="177"/>
                  </a:lnTo>
                  <a:lnTo>
                    <a:pt x="434" y="172"/>
                  </a:lnTo>
                  <a:lnTo>
                    <a:pt x="429" y="169"/>
                  </a:lnTo>
                  <a:lnTo>
                    <a:pt x="424" y="166"/>
                  </a:lnTo>
                  <a:lnTo>
                    <a:pt x="424" y="166"/>
                  </a:lnTo>
                  <a:lnTo>
                    <a:pt x="428" y="161"/>
                  </a:lnTo>
                  <a:lnTo>
                    <a:pt x="429" y="157"/>
                  </a:lnTo>
                  <a:lnTo>
                    <a:pt x="430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6" y="140"/>
                  </a:lnTo>
                  <a:lnTo>
                    <a:pt x="422" y="137"/>
                  </a:lnTo>
                  <a:lnTo>
                    <a:pt x="417" y="133"/>
                  </a:lnTo>
                  <a:lnTo>
                    <a:pt x="413" y="132"/>
                  </a:lnTo>
                  <a:lnTo>
                    <a:pt x="413" y="132"/>
                  </a:lnTo>
                  <a:lnTo>
                    <a:pt x="414" y="127"/>
                  </a:lnTo>
                  <a:lnTo>
                    <a:pt x="415" y="121"/>
                  </a:lnTo>
                  <a:lnTo>
                    <a:pt x="415" y="116"/>
                  </a:lnTo>
                  <a:lnTo>
                    <a:pt x="413" y="111"/>
                  </a:lnTo>
                  <a:lnTo>
                    <a:pt x="413" y="111"/>
                  </a:lnTo>
                  <a:lnTo>
                    <a:pt x="409" y="106"/>
                  </a:lnTo>
                  <a:lnTo>
                    <a:pt x="404" y="103"/>
                  </a:lnTo>
                  <a:lnTo>
                    <a:pt x="400" y="100"/>
                  </a:lnTo>
                  <a:lnTo>
                    <a:pt x="394" y="100"/>
                  </a:lnTo>
                  <a:lnTo>
                    <a:pt x="394" y="100"/>
                  </a:lnTo>
                  <a:lnTo>
                    <a:pt x="395" y="94"/>
                  </a:lnTo>
                  <a:lnTo>
                    <a:pt x="395" y="90"/>
                  </a:lnTo>
                  <a:lnTo>
                    <a:pt x="394" y="84"/>
                  </a:lnTo>
                  <a:lnTo>
                    <a:pt x="390" y="79"/>
                  </a:lnTo>
                  <a:lnTo>
                    <a:pt x="390" y="79"/>
                  </a:lnTo>
                  <a:lnTo>
                    <a:pt x="386" y="75"/>
                  </a:lnTo>
                  <a:lnTo>
                    <a:pt x="381" y="73"/>
                  </a:lnTo>
                  <a:lnTo>
                    <a:pt x="376" y="72"/>
                  </a:lnTo>
                  <a:lnTo>
                    <a:pt x="370" y="72"/>
                  </a:lnTo>
                  <a:lnTo>
                    <a:pt x="370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7" y="57"/>
                  </a:lnTo>
                  <a:lnTo>
                    <a:pt x="363" y="52"/>
                  </a:lnTo>
                  <a:lnTo>
                    <a:pt x="363" y="52"/>
                  </a:lnTo>
                  <a:lnTo>
                    <a:pt x="358" y="48"/>
                  </a:lnTo>
                  <a:lnTo>
                    <a:pt x="353" y="47"/>
                  </a:lnTo>
                  <a:lnTo>
                    <a:pt x="348" y="47"/>
                  </a:lnTo>
                  <a:lnTo>
                    <a:pt x="342" y="48"/>
                  </a:lnTo>
                  <a:lnTo>
                    <a:pt x="342" y="48"/>
                  </a:lnTo>
                  <a:lnTo>
                    <a:pt x="342" y="42"/>
                  </a:lnTo>
                  <a:lnTo>
                    <a:pt x="340" y="38"/>
                  </a:lnTo>
                  <a:lnTo>
                    <a:pt x="336" y="33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27" y="27"/>
                  </a:lnTo>
                  <a:lnTo>
                    <a:pt x="321" y="27"/>
                  </a:lnTo>
                  <a:lnTo>
                    <a:pt x="315" y="28"/>
                  </a:lnTo>
                  <a:lnTo>
                    <a:pt x="310" y="29"/>
                  </a:lnTo>
                  <a:lnTo>
                    <a:pt x="310" y="29"/>
                  </a:lnTo>
                  <a:lnTo>
                    <a:pt x="309" y="25"/>
                  </a:lnTo>
                  <a:lnTo>
                    <a:pt x="305" y="20"/>
                  </a:lnTo>
                  <a:lnTo>
                    <a:pt x="302" y="17"/>
                  </a:lnTo>
                  <a:lnTo>
                    <a:pt x="297" y="14"/>
                  </a:lnTo>
                  <a:lnTo>
                    <a:pt x="297" y="14"/>
                  </a:lnTo>
                  <a:lnTo>
                    <a:pt x="291" y="12"/>
                  </a:lnTo>
                  <a:lnTo>
                    <a:pt x="285" y="13"/>
                  </a:lnTo>
                  <a:lnTo>
                    <a:pt x="281" y="14"/>
                  </a:lnTo>
                  <a:lnTo>
                    <a:pt x="276" y="18"/>
                  </a:lnTo>
                  <a:lnTo>
                    <a:pt x="276" y="18"/>
                  </a:lnTo>
                  <a:lnTo>
                    <a:pt x="274" y="13"/>
                  </a:lnTo>
                  <a:lnTo>
                    <a:pt x="270" y="8"/>
                  </a:lnTo>
                  <a:lnTo>
                    <a:pt x="265" y="6"/>
                  </a:lnTo>
                  <a:lnTo>
                    <a:pt x="259" y="4"/>
                  </a:lnTo>
                  <a:lnTo>
                    <a:pt x="259" y="4"/>
                  </a:lnTo>
                  <a:lnTo>
                    <a:pt x="254" y="4"/>
                  </a:lnTo>
                  <a:lnTo>
                    <a:pt x="249" y="5"/>
                  </a:lnTo>
                  <a:lnTo>
                    <a:pt x="244" y="7"/>
                  </a:lnTo>
                  <a:lnTo>
                    <a:pt x="239" y="11"/>
                  </a:lnTo>
                  <a:lnTo>
                    <a:pt x="239" y="11"/>
                  </a:lnTo>
                  <a:lnTo>
                    <a:pt x="236" y="7"/>
                  </a:lnTo>
                  <a:lnTo>
                    <a:pt x="232" y="4"/>
                  </a:lnTo>
                  <a:lnTo>
                    <a:pt x="226" y="1"/>
                  </a:lnTo>
                  <a:lnTo>
                    <a:pt x="222" y="0"/>
                  </a:lnTo>
                  <a:lnTo>
                    <a:pt x="222" y="0"/>
                  </a:lnTo>
                  <a:lnTo>
                    <a:pt x="216" y="1"/>
                  </a:lnTo>
                  <a:lnTo>
                    <a:pt x="210" y="4"/>
                  </a:lnTo>
                  <a:lnTo>
                    <a:pt x="206" y="7"/>
                  </a:lnTo>
                  <a:lnTo>
                    <a:pt x="203" y="11"/>
                  </a:lnTo>
                  <a:lnTo>
                    <a:pt x="203" y="11"/>
                  </a:lnTo>
                  <a:lnTo>
                    <a:pt x="199" y="7"/>
                  </a:lnTo>
                  <a:lnTo>
                    <a:pt x="193" y="5"/>
                  </a:lnTo>
                  <a:lnTo>
                    <a:pt x="189" y="4"/>
                  </a:lnTo>
                  <a:lnTo>
                    <a:pt x="183" y="4"/>
                  </a:lnTo>
                  <a:lnTo>
                    <a:pt x="183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2" y="14"/>
                  </a:lnTo>
                  <a:lnTo>
                    <a:pt x="157" y="13"/>
                  </a:lnTo>
                  <a:lnTo>
                    <a:pt x="151" y="12"/>
                  </a:lnTo>
                  <a:lnTo>
                    <a:pt x="146" y="14"/>
                  </a:lnTo>
                  <a:lnTo>
                    <a:pt x="146" y="14"/>
                  </a:lnTo>
                  <a:lnTo>
                    <a:pt x="140" y="17"/>
                  </a:lnTo>
                  <a:lnTo>
                    <a:pt x="137" y="20"/>
                  </a:lnTo>
                  <a:lnTo>
                    <a:pt x="133" y="25"/>
                  </a:lnTo>
                  <a:lnTo>
                    <a:pt x="132" y="29"/>
                  </a:lnTo>
                  <a:lnTo>
                    <a:pt x="132" y="29"/>
                  </a:lnTo>
                  <a:lnTo>
                    <a:pt x="127" y="28"/>
                  </a:lnTo>
                  <a:lnTo>
                    <a:pt x="122" y="27"/>
                  </a:lnTo>
                  <a:lnTo>
                    <a:pt x="116" y="27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06" y="33"/>
                  </a:lnTo>
                  <a:lnTo>
                    <a:pt x="103" y="38"/>
                  </a:lnTo>
                  <a:lnTo>
                    <a:pt x="101" y="42"/>
                  </a:lnTo>
                  <a:lnTo>
                    <a:pt x="100" y="48"/>
                  </a:lnTo>
                  <a:lnTo>
                    <a:pt x="100" y="48"/>
                  </a:lnTo>
                  <a:lnTo>
                    <a:pt x="94" y="47"/>
                  </a:lnTo>
                  <a:lnTo>
                    <a:pt x="90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6" y="57"/>
                  </a:lnTo>
                  <a:lnTo>
                    <a:pt x="73" y="61"/>
                  </a:lnTo>
                  <a:lnTo>
                    <a:pt x="72" y="66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66" y="72"/>
                  </a:lnTo>
                  <a:lnTo>
                    <a:pt x="61" y="73"/>
                  </a:lnTo>
                  <a:lnTo>
                    <a:pt x="57" y="75"/>
                  </a:lnTo>
                  <a:lnTo>
                    <a:pt x="52" y="79"/>
                  </a:lnTo>
                  <a:lnTo>
                    <a:pt x="52" y="79"/>
                  </a:lnTo>
                  <a:lnTo>
                    <a:pt x="50" y="84"/>
                  </a:lnTo>
                  <a:lnTo>
                    <a:pt x="47" y="90"/>
                  </a:lnTo>
                  <a:lnTo>
                    <a:pt x="47" y="94"/>
                  </a:lnTo>
                  <a:lnTo>
                    <a:pt x="48" y="100"/>
                  </a:lnTo>
                  <a:lnTo>
                    <a:pt x="48" y="100"/>
                  </a:lnTo>
                  <a:lnTo>
                    <a:pt x="43" y="100"/>
                  </a:lnTo>
                  <a:lnTo>
                    <a:pt x="38" y="103"/>
                  </a:lnTo>
                  <a:lnTo>
                    <a:pt x="33" y="106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28" y="116"/>
                  </a:lnTo>
                  <a:lnTo>
                    <a:pt x="27" y="121"/>
                  </a:lnTo>
                  <a:lnTo>
                    <a:pt x="28" y="127"/>
                  </a:lnTo>
                  <a:lnTo>
                    <a:pt x="31" y="132"/>
                  </a:lnTo>
                  <a:lnTo>
                    <a:pt x="31" y="132"/>
                  </a:lnTo>
                  <a:lnTo>
                    <a:pt x="25" y="133"/>
                  </a:lnTo>
                  <a:lnTo>
                    <a:pt x="20" y="137"/>
                  </a:lnTo>
                  <a:lnTo>
                    <a:pt x="17" y="140"/>
                  </a:lnTo>
                  <a:lnTo>
                    <a:pt x="14" y="145"/>
                  </a:lnTo>
                  <a:lnTo>
                    <a:pt x="14" y="145"/>
                  </a:lnTo>
                  <a:lnTo>
                    <a:pt x="13" y="151"/>
                  </a:lnTo>
                  <a:lnTo>
                    <a:pt x="13" y="157"/>
                  </a:lnTo>
                  <a:lnTo>
                    <a:pt x="14" y="161"/>
                  </a:lnTo>
                  <a:lnTo>
                    <a:pt x="18" y="166"/>
                  </a:lnTo>
                  <a:lnTo>
                    <a:pt x="18" y="166"/>
                  </a:lnTo>
                  <a:lnTo>
                    <a:pt x="13" y="169"/>
                  </a:lnTo>
                  <a:lnTo>
                    <a:pt x="8" y="172"/>
                  </a:lnTo>
                  <a:lnTo>
                    <a:pt x="6" y="177"/>
                  </a:lnTo>
                  <a:lnTo>
                    <a:pt x="4" y="183"/>
                  </a:lnTo>
                  <a:lnTo>
                    <a:pt x="4" y="183"/>
                  </a:lnTo>
                  <a:lnTo>
                    <a:pt x="4" y="189"/>
                  </a:lnTo>
                  <a:lnTo>
                    <a:pt x="5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7" y="206"/>
                  </a:lnTo>
                  <a:lnTo>
                    <a:pt x="4" y="210"/>
                  </a:lnTo>
                  <a:lnTo>
                    <a:pt x="1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1" y="226"/>
                  </a:lnTo>
                  <a:lnTo>
                    <a:pt x="4" y="232"/>
                  </a:lnTo>
                  <a:lnTo>
                    <a:pt x="7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5" y="249"/>
                  </a:lnTo>
                  <a:lnTo>
                    <a:pt x="4" y="253"/>
                  </a:lnTo>
                  <a:lnTo>
                    <a:pt x="4" y="259"/>
                  </a:lnTo>
                  <a:lnTo>
                    <a:pt x="4" y="259"/>
                  </a:lnTo>
                  <a:lnTo>
                    <a:pt x="6" y="265"/>
                  </a:lnTo>
                  <a:lnTo>
                    <a:pt x="8" y="270"/>
                  </a:lnTo>
                  <a:lnTo>
                    <a:pt x="13" y="273"/>
                  </a:lnTo>
                  <a:lnTo>
                    <a:pt x="18" y="276"/>
                  </a:lnTo>
                  <a:lnTo>
                    <a:pt x="18" y="276"/>
                  </a:lnTo>
                  <a:lnTo>
                    <a:pt x="14" y="281"/>
                  </a:lnTo>
                  <a:lnTo>
                    <a:pt x="13" y="285"/>
                  </a:lnTo>
                  <a:lnTo>
                    <a:pt x="13" y="291"/>
                  </a:lnTo>
                  <a:lnTo>
                    <a:pt x="14" y="296"/>
                  </a:lnTo>
                  <a:lnTo>
                    <a:pt x="14" y="296"/>
                  </a:lnTo>
                  <a:lnTo>
                    <a:pt x="17" y="302"/>
                  </a:lnTo>
                  <a:lnTo>
                    <a:pt x="20" y="305"/>
                  </a:lnTo>
                  <a:lnTo>
                    <a:pt x="25" y="309"/>
                  </a:lnTo>
                  <a:lnTo>
                    <a:pt x="31" y="310"/>
                  </a:lnTo>
                  <a:lnTo>
                    <a:pt x="31" y="310"/>
                  </a:lnTo>
                  <a:lnTo>
                    <a:pt x="28" y="315"/>
                  </a:lnTo>
                  <a:lnTo>
                    <a:pt x="27" y="321"/>
                  </a:lnTo>
                  <a:lnTo>
                    <a:pt x="28" y="326"/>
                  </a:lnTo>
                  <a:lnTo>
                    <a:pt x="30" y="331"/>
                  </a:lnTo>
                  <a:lnTo>
                    <a:pt x="30" y="331"/>
                  </a:lnTo>
                  <a:lnTo>
                    <a:pt x="33" y="336"/>
                  </a:lnTo>
                  <a:lnTo>
                    <a:pt x="38" y="339"/>
                  </a:lnTo>
                  <a:lnTo>
                    <a:pt x="43" y="341"/>
                  </a:lnTo>
                  <a:lnTo>
                    <a:pt x="48" y="342"/>
                  </a:lnTo>
                  <a:lnTo>
                    <a:pt x="48" y="342"/>
                  </a:lnTo>
                  <a:lnTo>
                    <a:pt x="47" y="348"/>
                  </a:lnTo>
                  <a:lnTo>
                    <a:pt x="47" y="352"/>
                  </a:lnTo>
                  <a:lnTo>
                    <a:pt x="50" y="358"/>
                  </a:lnTo>
                  <a:lnTo>
                    <a:pt x="52" y="363"/>
                  </a:lnTo>
                  <a:lnTo>
                    <a:pt x="52" y="363"/>
                  </a:lnTo>
                  <a:lnTo>
                    <a:pt x="57" y="367"/>
                  </a:lnTo>
                  <a:lnTo>
                    <a:pt x="61" y="369"/>
                  </a:lnTo>
                  <a:lnTo>
                    <a:pt x="66" y="370"/>
                  </a:lnTo>
                  <a:lnTo>
                    <a:pt x="72" y="370"/>
                  </a:lnTo>
                  <a:lnTo>
                    <a:pt x="72" y="370"/>
                  </a:lnTo>
                  <a:lnTo>
                    <a:pt x="72" y="376"/>
                  </a:lnTo>
                  <a:lnTo>
                    <a:pt x="73" y="381"/>
                  </a:lnTo>
                  <a:lnTo>
                    <a:pt x="76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90" y="395"/>
                  </a:lnTo>
                  <a:lnTo>
                    <a:pt x="94" y="395"/>
                  </a:lnTo>
                  <a:lnTo>
                    <a:pt x="100" y="394"/>
                  </a:lnTo>
                  <a:lnTo>
                    <a:pt x="100" y="394"/>
                  </a:lnTo>
                  <a:lnTo>
                    <a:pt x="101" y="400"/>
                  </a:lnTo>
                  <a:lnTo>
                    <a:pt x="103" y="404"/>
                  </a:lnTo>
                  <a:lnTo>
                    <a:pt x="106" y="409"/>
                  </a:lnTo>
                  <a:lnTo>
                    <a:pt x="111" y="413"/>
                  </a:lnTo>
                  <a:lnTo>
                    <a:pt x="111" y="413"/>
                  </a:lnTo>
                  <a:lnTo>
                    <a:pt x="116" y="414"/>
                  </a:lnTo>
                  <a:lnTo>
                    <a:pt x="122" y="415"/>
                  </a:lnTo>
                  <a:lnTo>
                    <a:pt x="127" y="414"/>
                  </a:lnTo>
                  <a:lnTo>
                    <a:pt x="132" y="411"/>
                  </a:lnTo>
                  <a:lnTo>
                    <a:pt x="132" y="411"/>
                  </a:lnTo>
                  <a:lnTo>
                    <a:pt x="133" y="417"/>
                  </a:lnTo>
                  <a:lnTo>
                    <a:pt x="137" y="422"/>
                  </a:lnTo>
                  <a:lnTo>
                    <a:pt x="140" y="425"/>
                  </a:lnTo>
                  <a:lnTo>
                    <a:pt x="146" y="428"/>
                  </a:lnTo>
                  <a:lnTo>
                    <a:pt x="146" y="428"/>
                  </a:lnTo>
                  <a:lnTo>
                    <a:pt x="151" y="429"/>
                  </a:lnTo>
                  <a:lnTo>
                    <a:pt x="157" y="429"/>
                  </a:lnTo>
                  <a:lnTo>
                    <a:pt x="162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3" y="438"/>
                  </a:lnTo>
                  <a:lnTo>
                    <a:pt x="183" y="438"/>
                  </a:lnTo>
                  <a:lnTo>
                    <a:pt x="189" y="438"/>
                  </a:lnTo>
                  <a:lnTo>
                    <a:pt x="193" y="437"/>
                  </a:lnTo>
                  <a:lnTo>
                    <a:pt x="199" y="435"/>
                  </a:lnTo>
                  <a:lnTo>
                    <a:pt x="203" y="431"/>
                  </a:lnTo>
                  <a:lnTo>
                    <a:pt x="203" y="431"/>
                  </a:lnTo>
                  <a:lnTo>
                    <a:pt x="206" y="435"/>
                  </a:lnTo>
                  <a:lnTo>
                    <a:pt x="210" y="438"/>
                  </a:lnTo>
                  <a:lnTo>
                    <a:pt x="216" y="441"/>
                  </a:lnTo>
                  <a:lnTo>
                    <a:pt x="222" y="442"/>
                  </a:lnTo>
                  <a:lnTo>
                    <a:pt x="222" y="442"/>
                  </a:lnTo>
                  <a:lnTo>
                    <a:pt x="226" y="441"/>
                  </a:lnTo>
                  <a:lnTo>
                    <a:pt x="232" y="438"/>
                  </a:lnTo>
                  <a:lnTo>
                    <a:pt x="236" y="435"/>
                  </a:lnTo>
                  <a:lnTo>
                    <a:pt x="239" y="431"/>
                  </a:lnTo>
                  <a:lnTo>
                    <a:pt x="239" y="431"/>
                  </a:lnTo>
                  <a:lnTo>
                    <a:pt x="244" y="435"/>
                  </a:lnTo>
                  <a:lnTo>
                    <a:pt x="249" y="437"/>
                  </a:lnTo>
                  <a:lnTo>
                    <a:pt x="254" y="438"/>
                  </a:lnTo>
                  <a:lnTo>
                    <a:pt x="259" y="438"/>
                  </a:lnTo>
                  <a:lnTo>
                    <a:pt x="259" y="438"/>
                  </a:lnTo>
                  <a:lnTo>
                    <a:pt x="265" y="436"/>
                  </a:lnTo>
                  <a:lnTo>
                    <a:pt x="270" y="434"/>
                  </a:lnTo>
                  <a:lnTo>
                    <a:pt x="274" y="429"/>
                  </a:lnTo>
                  <a:lnTo>
                    <a:pt x="276" y="424"/>
                  </a:lnTo>
                  <a:lnTo>
                    <a:pt x="276" y="424"/>
                  </a:lnTo>
                  <a:lnTo>
                    <a:pt x="281" y="428"/>
                  </a:lnTo>
                  <a:lnTo>
                    <a:pt x="285" y="429"/>
                  </a:lnTo>
                  <a:lnTo>
                    <a:pt x="291" y="429"/>
                  </a:lnTo>
                  <a:lnTo>
                    <a:pt x="297" y="428"/>
                  </a:lnTo>
                  <a:lnTo>
                    <a:pt x="297" y="428"/>
                  </a:lnTo>
                  <a:lnTo>
                    <a:pt x="302" y="425"/>
                  </a:lnTo>
                  <a:lnTo>
                    <a:pt x="305" y="422"/>
                  </a:lnTo>
                  <a:lnTo>
                    <a:pt x="309" y="417"/>
                  </a:lnTo>
                  <a:lnTo>
                    <a:pt x="310" y="411"/>
                  </a:lnTo>
                  <a:lnTo>
                    <a:pt x="310" y="411"/>
                  </a:lnTo>
                  <a:lnTo>
                    <a:pt x="315" y="414"/>
                  </a:lnTo>
                  <a:lnTo>
                    <a:pt x="321" y="415"/>
                  </a:lnTo>
                  <a:lnTo>
                    <a:pt x="327" y="414"/>
                  </a:lnTo>
                  <a:lnTo>
                    <a:pt x="331" y="413"/>
                  </a:lnTo>
                  <a:lnTo>
                    <a:pt x="331" y="413"/>
                  </a:lnTo>
                  <a:lnTo>
                    <a:pt x="336" y="409"/>
                  </a:lnTo>
                  <a:lnTo>
                    <a:pt x="340" y="404"/>
                  </a:lnTo>
                  <a:lnTo>
                    <a:pt x="342" y="400"/>
                  </a:lnTo>
                  <a:lnTo>
                    <a:pt x="342" y="394"/>
                  </a:lnTo>
                  <a:lnTo>
                    <a:pt x="342" y="394"/>
                  </a:lnTo>
                  <a:lnTo>
                    <a:pt x="348" y="395"/>
                  </a:lnTo>
                  <a:lnTo>
                    <a:pt x="353" y="395"/>
                  </a:lnTo>
                  <a:lnTo>
                    <a:pt x="358" y="392"/>
                  </a:lnTo>
                  <a:lnTo>
                    <a:pt x="363" y="390"/>
                  </a:lnTo>
                  <a:lnTo>
                    <a:pt x="363" y="390"/>
                  </a:lnTo>
                  <a:lnTo>
                    <a:pt x="367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70" y="370"/>
                  </a:lnTo>
                  <a:lnTo>
                    <a:pt x="370" y="370"/>
                  </a:lnTo>
                  <a:lnTo>
                    <a:pt x="376" y="370"/>
                  </a:lnTo>
                  <a:lnTo>
                    <a:pt x="381" y="369"/>
                  </a:lnTo>
                  <a:lnTo>
                    <a:pt x="386" y="367"/>
                  </a:lnTo>
                  <a:lnTo>
                    <a:pt x="390" y="363"/>
                  </a:lnTo>
                  <a:lnTo>
                    <a:pt x="390" y="363"/>
                  </a:lnTo>
                  <a:lnTo>
                    <a:pt x="394" y="358"/>
                  </a:lnTo>
                  <a:lnTo>
                    <a:pt x="395" y="352"/>
                  </a:lnTo>
                  <a:lnTo>
                    <a:pt x="395" y="348"/>
                  </a:lnTo>
                  <a:lnTo>
                    <a:pt x="394" y="342"/>
                  </a:lnTo>
                  <a:lnTo>
                    <a:pt x="394" y="342"/>
                  </a:lnTo>
                  <a:lnTo>
                    <a:pt x="400" y="341"/>
                  </a:lnTo>
                  <a:lnTo>
                    <a:pt x="404" y="339"/>
                  </a:lnTo>
                  <a:lnTo>
                    <a:pt x="409" y="336"/>
                  </a:lnTo>
                  <a:lnTo>
                    <a:pt x="413" y="331"/>
                  </a:lnTo>
                  <a:lnTo>
                    <a:pt x="413" y="331"/>
                  </a:lnTo>
                  <a:lnTo>
                    <a:pt x="415" y="326"/>
                  </a:lnTo>
                  <a:lnTo>
                    <a:pt x="415" y="321"/>
                  </a:lnTo>
                  <a:lnTo>
                    <a:pt x="414" y="315"/>
                  </a:lnTo>
                  <a:lnTo>
                    <a:pt x="413" y="310"/>
                  </a:lnTo>
                  <a:lnTo>
                    <a:pt x="413" y="310"/>
                  </a:lnTo>
                  <a:lnTo>
                    <a:pt x="417" y="309"/>
                  </a:lnTo>
                  <a:lnTo>
                    <a:pt x="422" y="305"/>
                  </a:lnTo>
                  <a:lnTo>
                    <a:pt x="426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30" y="291"/>
                  </a:lnTo>
                  <a:lnTo>
                    <a:pt x="429" y="285"/>
                  </a:lnTo>
                  <a:lnTo>
                    <a:pt x="428" y="281"/>
                  </a:lnTo>
                  <a:lnTo>
                    <a:pt x="424" y="276"/>
                  </a:lnTo>
                  <a:lnTo>
                    <a:pt x="424" y="276"/>
                  </a:lnTo>
                  <a:lnTo>
                    <a:pt x="429" y="273"/>
                  </a:lnTo>
                  <a:lnTo>
                    <a:pt x="434" y="269"/>
                  </a:lnTo>
                  <a:lnTo>
                    <a:pt x="436" y="265"/>
                  </a:lnTo>
                  <a:lnTo>
                    <a:pt x="439" y="259"/>
                  </a:lnTo>
                  <a:lnTo>
                    <a:pt x="439" y="259"/>
                  </a:lnTo>
                  <a:lnTo>
                    <a:pt x="439" y="253"/>
                  </a:lnTo>
                  <a:lnTo>
                    <a:pt x="437" y="249"/>
                  </a:lnTo>
                  <a:lnTo>
                    <a:pt x="435" y="243"/>
                  </a:lnTo>
                  <a:lnTo>
                    <a:pt x="431" y="239"/>
                  </a:lnTo>
                  <a:lnTo>
                    <a:pt x="431" y="239"/>
                  </a:lnTo>
                  <a:close/>
                </a:path>
              </a:pathLst>
            </a:custGeom>
            <a:solidFill>
              <a:srgbClr val="6FB5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endParaRPr>
            </a:p>
          </p:txBody>
        </p:sp>
        <p:sp>
          <p:nvSpPr>
            <p:cNvPr id="74" name="Freeform 9"/>
            <p:cNvSpPr>
              <a:spLocks/>
            </p:cNvSpPr>
            <p:nvPr userDrawn="1"/>
          </p:nvSpPr>
          <p:spPr bwMode="auto">
            <a:xfrm>
              <a:off x="7147560" y="2815967"/>
              <a:ext cx="468405" cy="470845"/>
            </a:xfrm>
            <a:custGeom>
              <a:avLst/>
              <a:gdLst>
                <a:gd name="T0" fmla="*/ 386 w 386"/>
                <a:gd name="T1" fmla="*/ 192 h 386"/>
                <a:gd name="T2" fmla="*/ 382 w 386"/>
                <a:gd name="T3" fmla="*/ 231 h 386"/>
                <a:gd name="T4" fmla="*/ 370 w 386"/>
                <a:gd name="T5" fmla="*/ 268 h 386"/>
                <a:gd name="T6" fmla="*/ 353 w 386"/>
                <a:gd name="T7" fmla="*/ 301 h 386"/>
                <a:gd name="T8" fmla="*/ 329 w 386"/>
                <a:gd name="T9" fmla="*/ 329 h 386"/>
                <a:gd name="T10" fmla="*/ 301 w 386"/>
                <a:gd name="T11" fmla="*/ 353 h 386"/>
                <a:gd name="T12" fmla="*/ 268 w 386"/>
                <a:gd name="T13" fmla="*/ 370 h 386"/>
                <a:gd name="T14" fmla="*/ 233 w 386"/>
                <a:gd name="T15" fmla="*/ 382 h 386"/>
                <a:gd name="T16" fmla="*/ 194 w 386"/>
                <a:gd name="T17" fmla="*/ 386 h 386"/>
                <a:gd name="T18" fmla="*/ 174 w 386"/>
                <a:gd name="T19" fmla="*/ 385 h 386"/>
                <a:gd name="T20" fmla="*/ 136 w 386"/>
                <a:gd name="T21" fmla="*/ 377 h 386"/>
                <a:gd name="T22" fmla="*/ 102 w 386"/>
                <a:gd name="T23" fmla="*/ 362 h 386"/>
                <a:gd name="T24" fmla="*/ 71 w 386"/>
                <a:gd name="T25" fmla="*/ 342 h 386"/>
                <a:gd name="T26" fmla="*/ 44 w 386"/>
                <a:gd name="T27" fmla="*/ 315 h 386"/>
                <a:gd name="T28" fmla="*/ 24 w 386"/>
                <a:gd name="T29" fmla="*/ 284 h 386"/>
                <a:gd name="T30" fmla="*/ 9 w 386"/>
                <a:gd name="T31" fmla="*/ 250 h 386"/>
                <a:gd name="T32" fmla="*/ 2 w 386"/>
                <a:gd name="T33" fmla="*/ 212 h 386"/>
                <a:gd name="T34" fmla="*/ 0 w 386"/>
                <a:gd name="T35" fmla="*/ 192 h 386"/>
                <a:gd name="T36" fmla="*/ 4 w 386"/>
                <a:gd name="T37" fmla="*/ 154 h 386"/>
                <a:gd name="T38" fmla="*/ 16 w 386"/>
                <a:gd name="T39" fmla="*/ 118 h 386"/>
                <a:gd name="T40" fmla="*/ 33 w 386"/>
                <a:gd name="T41" fmla="*/ 85 h 386"/>
                <a:gd name="T42" fmla="*/ 57 w 386"/>
                <a:gd name="T43" fmla="*/ 57 h 386"/>
                <a:gd name="T44" fmla="*/ 85 w 386"/>
                <a:gd name="T45" fmla="*/ 33 h 386"/>
                <a:gd name="T46" fmla="*/ 118 w 386"/>
                <a:gd name="T47" fmla="*/ 16 h 386"/>
                <a:gd name="T48" fmla="*/ 155 w 386"/>
                <a:gd name="T49" fmla="*/ 4 h 386"/>
                <a:gd name="T50" fmla="*/ 194 w 386"/>
                <a:gd name="T51" fmla="*/ 0 h 386"/>
                <a:gd name="T52" fmla="*/ 213 w 386"/>
                <a:gd name="T53" fmla="*/ 1 h 386"/>
                <a:gd name="T54" fmla="*/ 250 w 386"/>
                <a:gd name="T55" fmla="*/ 9 h 386"/>
                <a:gd name="T56" fmla="*/ 286 w 386"/>
                <a:gd name="T57" fmla="*/ 24 h 386"/>
                <a:gd name="T58" fmla="*/ 316 w 386"/>
                <a:gd name="T59" fmla="*/ 44 h 386"/>
                <a:gd name="T60" fmla="*/ 342 w 386"/>
                <a:gd name="T61" fmla="*/ 70 h 386"/>
                <a:gd name="T62" fmla="*/ 362 w 386"/>
                <a:gd name="T63" fmla="*/ 100 h 386"/>
                <a:gd name="T64" fmla="*/ 378 w 386"/>
                <a:gd name="T65" fmla="*/ 136 h 386"/>
                <a:gd name="T66" fmla="*/ 385 w 386"/>
                <a:gd name="T67" fmla="*/ 174 h 386"/>
                <a:gd name="T68" fmla="*/ 386 w 386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6" h="386">
                  <a:moveTo>
                    <a:pt x="386" y="192"/>
                  </a:moveTo>
                  <a:lnTo>
                    <a:pt x="386" y="192"/>
                  </a:lnTo>
                  <a:lnTo>
                    <a:pt x="385" y="212"/>
                  </a:lnTo>
                  <a:lnTo>
                    <a:pt x="382" y="231"/>
                  </a:lnTo>
                  <a:lnTo>
                    <a:pt x="378" y="250"/>
                  </a:lnTo>
                  <a:lnTo>
                    <a:pt x="370" y="268"/>
                  </a:lnTo>
                  <a:lnTo>
                    <a:pt x="362" y="284"/>
                  </a:lnTo>
                  <a:lnTo>
                    <a:pt x="353" y="301"/>
                  </a:lnTo>
                  <a:lnTo>
                    <a:pt x="342" y="315"/>
                  </a:lnTo>
                  <a:lnTo>
                    <a:pt x="329" y="329"/>
                  </a:lnTo>
                  <a:lnTo>
                    <a:pt x="316" y="342"/>
                  </a:lnTo>
                  <a:lnTo>
                    <a:pt x="301" y="353"/>
                  </a:lnTo>
                  <a:lnTo>
                    <a:pt x="286" y="362"/>
                  </a:lnTo>
                  <a:lnTo>
                    <a:pt x="268" y="370"/>
                  </a:lnTo>
                  <a:lnTo>
                    <a:pt x="250" y="377"/>
                  </a:lnTo>
                  <a:lnTo>
                    <a:pt x="233" y="382"/>
                  </a:lnTo>
                  <a:lnTo>
                    <a:pt x="213" y="385"/>
                  </a:lnTo>
                  <a:lnTo>
                    <a:pt x="194" y="386"/>
                  </a:lnTo>
                  <a:lnTo>
                    <a:pt x="194" y="386"/>
                  </a:lnTo>
                  <a:lnTo>
                    <a:pt x="174" y="385"/>
                  </a:lnTo>
                  <a:lnTo>
                    <a:pt x="155" y="382"/>
                  </a:lnTo>
                  <a:lnTo>
                    <a:pt x="136" y="377"/>
                  </a:lnTo>
                  <a:lnTo>
                    <a:pt x="118" y="370"/>
                  </a:lnTo>
                  <a:lnTo>
                    <a:pt x="102" y="362"/>
                  </a:lnTo>
                  <a:lnTo>
                    <a:pt x="85" y="353"/>
                  </a:lnTo>
                  <a:lnTo>
                    <a:pt x="71" y="342"/>
                  </a:lnTo>
                  <a:lnTo>
                    <a:pt x="57" y="329"/>
                  </a:lnTo>
                  <a:lnTo>
                    <a:pt x="44" y="315"/>
                  </a:lnTo>
                  <a:lnTo>
                    <a:pt x="33" y="301"/>
                  </a:lnTo>
                  <a:lnTo>
                    <a:pt x="24" y="284"/>
                  </a:lnTo>
                  <a:lnTo>
                    <a:pt x="16" y="268"/>
                  </a:lnTo>
                  <a:lnTo>
                    <a:pt x="9" y="250"/>
                  </a:lnTo>
                  <a:lnTo>
                    <a:pt x="4" y="231"/>
                  </a:lnTo>
                  <a:lnTo>
                    <a:pt x="2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2" y="174"/>
                  </a:lnTo>
                  <a:lnTo>
                    <a:pt x="4" y="154"/>
                  </a:lnTo>
                  <a:lnTo>
                    <a:pt x="9" y="136"/>
                  </a:lnTo>
                  <a:lnTo>
                    <a:pt x="16" y="118"/>
                  </a:lnTo>
                  <a:lnTo>
                    <a:pt x="24" y="100"/>
                  </a:lnTo>
                  <a:lnTo>
                    <a:pt x="33" y="85"/>
                  </a:lnTo>
                  <a:lnTo>
                    <a:pt x="44" y="70"/>
                  </a:lnTo>
                  <a:lnTo>
                    <a:pt x="57" y="57"/>
                  </a:lnTo>
                  <a:lnTo>
                    <a:pt x="71" y="44"/>
                  </a:lnTo>
                  <a:lnTo>
                    <a:pt x="85" y="33"/>
                  </a:lnTo>
                  <a:lnTo>
                    <a:pt x="102" y="24"/>
                  </a:lnTo>
                  <a:lnTo>
                    <a:pt x="118" y="16"/>
                  </a:lnTo>
                  <a:lnTo>
                    <a:pt x="136" y="9"/>
                  </a:lnTo>
                  <a:lnTo>
                    <a:pt x="155" y="4"/>
                  </a:lnTo>
                  <a:lnTo>
                    <a:pt x="174" y="1"/>
                  </a:lnTo>
                  <a:lnTo>
                    <a:pt x="194" y="0"/>
                  </a:lnTo>
                  <a:lnTo>
                    <a:pt x="194" y="0"/>
                  </a:lnTo>
                  <a:lnTo>
                    <a:pt x="213" y="1"/>
                  </a:lnTo>
                  <a:lnTo>
                    <a:pt x="233" y="4"/>
                  </a:lnTo>
                  <a:lnTo>
                    <a:pt x="250" y="9"/>
                  </a:lnTo>
                  <a:lnTo>
                    <a:pt x="268" y="16"/>
                  </a:lnTo>
                  <a:lnTo>
                    <a:pt x="286" y="24"/>
                  </a:lnTo>
                  <a:lnTo>
                    <a:pt x="301" y="33"/>
                  </a:lnTo>
                  <a:lnTo>
                    <a:pt x="316" y="44"/>
                  </a:lnTo>
                  <a:lnTo>
                    <a:pt x="329" y="57"/>
                  </a:lnTo>
                  <a:lnTo>
                    <a:pt x="342" y="70"/>
                  </a:lnTo>
                  <a:lnTo>
                    <a:pt x="353" y="85"/>
                  </a:lnTo>
                  <a:lnTo>
                    <a:pt x="362" y="100"/>
                  </a:lnTo>
                  <a:lnTo>
                    <a:pt x="370" y="118"/>
                  </a:lnTo>
                  <a:lnTo>
                    <a:pt x="378" y="136"/>
                  </a:lnTo>
                  <a:lnTo>
                    <a:pt x="382" y="154"/>
                  </a:lnTo>
                  <a:lnTo>
                    <a:pt x="385" y="174"/>
                  </a:lnTo>
                  <a:lnTo>
                    <a:pt x="386" y="192"/>
                  </a:lnTo>
                  <a:lnTo>
                    <a:pt x="386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endParaRPr>
            </a:p>
          </p:txBody>
        </p:sp>
        <p:grpSp>
          <p:nvGrpSpPr>
            <p:cNvPr id="75" name="그룹 74"/>
            <p:cNvGrpSpPr/>
            <p:nvPr/>
          </p:nvGrpSpPr>
          <p:grpSpPr>
            <a:xfrm>
              <a:off x="7266008" y="2935635"/>
              <a:ext cx="231508" cy="231508"/>
              <a:chOff x="-1573213" y="3429000"/>
              <a:chExt cx="812800" cy="812800"/>
            </a:xfrm>
            <a:solidFill>
              <a:schemeClr val="bg1"/>
            </a:solidFill>
          </p:grpSpPr>
          <p:sp>
            <p:nvSpPr>
              <p:cNvPr id="76" name="Freeform 12"/>
              <p:cNvSpPr>
                <a:spLocks/>
              </p:cNvSpPr>
              <p:nvPr/>
            </p:nvSpPr>
            <p:spPr bwMode="auto">
              <a:xfrm>
                <a:off x="-1370013" y="3683000"/>
                <a:ext cx="609600" cy="558800"/>
              </a:xfrm>
              <a:custGeom>
                <a:avLst/>
                <a:gdLst>
                  <a:gd name="T0" fmla="*/ 320 w 384"/>
                  <a:gd name="T1" fmla="*/ 0 h 352"/>
                  <a:gd name="T2" fmla="*/ 320 w 384"/>
                  <a:gd name="T3" fmla="*/ 0 h 352"/>
                  <a:gd name="T4" fmla="*/ 288 w 384"/>
                  <a:gd name="T5" fmla="*/ 0 h 352"/>
                  <a:gd name="T6" fmla="*/ 288 w 384"/>
                  <a:gd name="T7" fmla="*/ 32 h 352"/>
                  <a:gd name="T8" fmla="*/ 288 w 384"/>
                  <a:gd name="T9" fmla="*/ 32 h 352"/>
                  <a:gd name="T10" fmla="*/ 286 w 384"/>
                  <a:gd name="T11" fmla="*/ 50 h 352"/>
                  <a:gd name="T12" fmla="*/ 280 w 384"/>
                  <a:gd name="T13" fmla="*/ 68 h 352"/>
                  <a:gd name="T14" fmla="*/ 272 w 384"/>
                  <a:gd name="T15" fmla="*/ 84 h 352"/>
                  <a:gd name="T16" fmla="*/ 258 w 384"/>
                  <a:gd name="T17" fmla="*/ 98 h 352"/>
                  <a:gd name="T18" fmla="*/ 244 w 384"/>
                  <a:gd name="T19" fmla="*/ 112 h 352"/>
                  <a:gd name="T20" fmla="*/ 228 w 384"/>
                  <a:gd name="T21" fmla="*/ 120 h 352"/>
                  <a:gd name="T22" fmla="*/ 210 w 384"/>
                  <a:gd name="T23" fmla="*/ 126 h 352"/>
                  <a:gd name="T24" fmla="*/ 192 w 384"/>
                  <a:gd name="T25" fmla="*/ 128 h 352"/>
                  <a:gd name="T26" fmla="*/ 46 w 384"/>
                  <a:gd name="T27" fmla="*/ 128 h 352"/>
                  <a:gd name="T28" fmla="*/ 0 w 384"/>
                  <a:gd name="T29" fmla="*/ 174 h 352"/>
                  <a:gd name="T30" fmla="*/ 0 w 384"/>
                  <a:gd name="T31" fmla="*/ 174 h 352"/>
                  <a:gd name="T32" fmla="*/ 0 w 384"/>
                  <a:gd name="T33" fmla="*/ 192 h 352"/>
                  <a:gd name="T34" fmla="*/ 0 w 384"/>
                  <a:gd name="T35" fmla="*/ 192 h 352"/>
                  <a:gd name="T36" fmla="*/ 2 w 384"/>
                  <a:gd name="T37" fmla="*/ 204 h 352"/>
                  <a:gd name="T38" fmla="*/ 6 w 384"/>
                  <a:gd name="T39" fmla="*/ 216 h 352"/>
                  <a:gd name="T40" fmla="*/ 12 w 384"/>
                  <a:gd name="T41" fmla="*/ 226 h 352"/>
                  <a:gd name="T42" fmla="*/ 20 w 384"/>
                  <a:gd name="T43" fmla="*/ 236 h 352"/>
                  <a:gd name="T44" fmla="*/ 30 w 384"/>
                  <a:gd name="T45" fmla="*/ 244 h 352"/>
                  <a:gd name="T46" fmla="*/ 40 w 384"/>
                  <a:gd name="T47" fmla="*/ 250 h 352"/>
                  <a:gd name="T48" fmla="*/ 52 w 384"/>
                  <a:gd name="T49" fmla="*/ 256 h 352"/>
                  <a:gd name="T50" fmla="*/ 64 w 384"/>
                  <a:gd name="T51" fmla="*/ 256 h 352"/>
                  <a:gd name="T52" fmla="*/ 64 w 384"/>
                  <a:gd name="T53" fmla="*/ 256 h 352"/>
                  <a:gd name="T54" fmla="*/ 224 w 384"/>
                  <a:gd name="T55" fmla="*/ 256 h 352"/>
                  <a:gd name="T56" fmla="*/ 320 w 384"/>
                  <a:gd name="T57" fmla="*/ 352 h 352"/>
                  <a:gd name="T58" fmla="*/ 320 w 384"/>
                  <a:gd name="T59" fmla="*/ 256 h 352"/>
                  <a:gd name="T60" fmla="*/ 320 w 384"/>
                  <a:gd name="T61" fmla="*/ 256 h 352"/>
                  <a:gd name="T62" fmla="*/ 332 w 384"/>
                  <a:gd name="T63" fmla="*/ 256 h 352"/>
                  <a:gd name="T64" fmla="*/ 344 w 384"/>
                  <a:gd name="T65" fmla="*/ 250 h 352"/>
                  <a:gd name="T66" fmla="*/ 354 w 384"/>
                  <a:gd name="T67" fmla="*/ 244 h 352"/>
                  <a:gd name="T68" fmla="*/ 364 w 384"/>
                  <a:gd name="T69" fmla="*/ 236 h 352"/>
                  <a:gd name="T70" fmla="*/ 372 w 384"/>
                  <a:gd name="T71" fmla="*/ 226 h 352"/>
                  <a:gd name="T72" fmla="*/ 378 w 384"/>
                  <a:gd name="T73" fmla="*/ 216 h 352"/>
                  <a:gd name="T74" fmla="*/ 382 w 384"/>
                  <a:gd name="T75" fmla="*/ 204 h 352"/>
                  <a:gd name="T76" fmla="*/ 384 w 384"/>
                  <a:gd name="T77" fmla="*/ 192 h 352"/>
                  <a:gd name="T78" fmla="*/ 384 w 384"/>
                  <a:gd name="T79" fmla="*/ 192 h 352"/>
                  <a:gd name="T80" fmla="*/ 384 w 384"/>
                  <a:gd name="T81" fmla="*/ 64 h 352"/>
                  <a:gd name="T82" fmla="*/ 384 w 384"/>
                  <a:gd name="T83" fmla="*/ 64 h 352"/>
                  <a:gd name="T84" fmla="*/ 382 w 384"/>
                  <a:gd name="T85" fmla="*/ 52 h 352"/>
                  <a:gd name="T86" fmla="*/ 378 w 384"/>
                  <a:gd name="T87" fmla="*/ 40 h 352"/>
                  <a:gd name="T88" fmla="*/ 372 w 384"/>
                  <a:gd name="T89" fmla="*/ 30 h 352"/>
                  <a:gd name="T90" fmla="*/ 364 w 384"/>
                  <a:gd name="T91" fmla="*/ 20 h 352"/>
                  <a:gd name="T92" fmla="*/ 354 w 384"/>
                  <a:gd name="T93" fmla="*/ 12 h 352"/>
                  <a:gd name="T94" fmla="*/ 344 w 384"/>
                  <a:gd name="T95" fmla="*/ 6 h 352"/>
                  <a:gd name="T96" fmla="*/ 332 w 384"/>
                  <a:gd name="T97" fmla="*/ 2 h 352"/>
                  <a:gd name="T98" fmla="*/ 320 w 384"/>
                  <a:gd name="T99" fmla="*/ 0 h 352"/>
                  <a:gd name="T100" fmla="*/ 320 w 384"/>
                  <a:gd name="T101" fmla="*/ 0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84" h="352">
                    <a:moveTo>
                      <a:pt x="320" y="0"/>
                    </a:moveTo>
                    <a:lnTo>
                      <a:pt x="320" y="0"/>
                    </a:lnTo>
                    <a:lnTo>
                      <a:pt x="288" y="0"/>
                    </a:lnTo>
                    <a:lnTo>
                      <a:pt x="288" y="32"/>
                    </a:lnTo>
                    <a:lnTo>
                      <a:pt x="288" y="32"/>
                    </a:lnTo>
                    <a:lnTo>
                      <a:pt x="286" y="50"/>
                    </a:lnTo>
                    <a:lnTo>
                      <a:pt x="280" y="68"/>
                    </a:lnTo>
                    <a:lnTo>
                      <a:pt x="272" y="84"/>
                    </a:lnTo>
                    <a:lnTo>
                      <a:pt x="258" y="98"/>
                    </a:lnTo>
                    <a:lnTo>
                      <a:pt x="244" y="112"/>
                    </a:lnTo>
                    <a:lnTo>
                      <a:pt x="228" y="120"/>
                    </a:lnTo>
                    <a:lnTo>
                      <a:pt x="210" y="126"/>
                    </a:lnTo>
                    <a:lnTo>
                      <a:pt x="192" y="128"/>
                    </a:lnTo>
                    <a:lnTo>
                      <a:pt x="46" y="128"/>
                    </a:lnTo>
                    <a:lnTo>
                      <a:pt x="0" y="174"/>
                    </a:lnTo>
                    <a:lnTo>
                      <a:pt x="0" y="174"/>
                    </a:lnTo>
                    <a:lnTo>
                      <a:pt x="0" y="192"/>
                    </a:lnTo>
                    <a:lnTo>
                      <a:pt x="0" y="192"/>
                    </a:lnTo>
                    <a:lnTo>
                      <a:pt x="2" y="204"/>
                    </a:lnTo>
                    <a:lnTo>
                      <a:pt x="6" y="216"/>
                    </a:lnTo>
                    <a:lnTo>
                      <a:pt x="12" y="226"/>
                    </a:lnTo>
                    <a:lnTo>
                      <a:pt x="20" y="236"/>
                    </a:lnTo>
                    <a:lnTo>
                      <a:pt x="30" y="244"/>
                    </a:lnTo>
                    <a:lnTo>
                      <a:pt x="40" y="250"/>
                    </a:lnTo>
                    <a:lnTo>
                      <a:pt x="52" y="256"/>
                    </a:lnTo>
                    <a:lnTo>
                      <a:pt x="64" y="256"/>
                    </a:lnTo>
                    <a:lnTo>
                      <a:pt x="64" y="256"/>
                    </a:lnTo>
                    <a:lnTo>
                      <a:pt x="224" y="256"/>
                    </a:lnTo>
                    <a:lnTo>
                      <a:pt x="320" y="352"/>
                    </a:lnTo>
                    <a:lnTo>
                      <a:pt x="320" y="256"/>
                    </a:lnTo>
                    <a:lnTo>
                      <a:pt x="320" y="256"/>
                    </a:lnTo>
                    <a:lnTo>
                      <a:pt x="332" y="256"/>
                    </a:lnTo>
                    <a:lnTo>
                      <a:pt x="344" y="250"/>
                    </a:lnTo>
                    <a:lnTo>
                      <a:pt x="354" y="244"/>
                    </a:lnTo>
                    <a:lnTo>
                      <a:pt x="364" y="236"/>
                    </a:lnTo>
                    <a:lnTo>
                      <a:pt x="372" y="226"/>
                    </a:lnTo>
                    <a:lnTo>
                      <a:pt x="378" y="216"/>
                    </a:lnTo>
                    <a:lnTo>
                      <a:pt x="382" y="204"/>
                    </a:lnTo>
                    <a:lnTo>
                      <a:pt x="384" y="192"/>
                    </a:lnTo>
                    <a:lnTo>
                      <a:pt x="384" y="192"/>
                    </a:lnTo>
                    <a:lnTo>
                      <a:pt x="384" y="64"/>
                    </a:lnTo>
                    <a:lnTo>
                      <a:pt x="384" y="64"/>
                    </a:lnTo>
                    <a:lnTo>
                      <a:pt x="382" y="52"/>
                    </a:lnTo>
                    <a:lnTo>
                      <a:pt x="378" y="40"/>
                    </a:lnTo>
                    <a:lnTo>
                      <a:pt x="372" y="30"/>
                    </a:lnTo>
                    <a:lnTo>
                      <a:pt x="364" y="20"/>
                    </a:lnTo>
                    <a:lnTo>
                      <a:pt x="354" y="12"/>
                    </a:lnTo>
                    <a:lnTo>
                      <a:pt x="344" y="6"/>
                    </a:lnTo>
                    <a:lnTo>
                      <a:pt x="332" y="2"/>
                    </a:lnTo>
                    <a:lnTo>
                      <a:pt x="320" y="0"/>
                    </a:lnTo>
                    <a:lnTo>
                      <a:pt x="32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Y견고딕" pitchFamily="18" charset="-127"/>
                  <a:ea typeface="HY견고딕" pitchFamily="18" charset="-127"/>
                  <a:cs typeface="+mn-cs"/>
                </a:endParaRPr>
              </a:p>
            </p:txBody>
          </p:sp>
          <p:sp>
            <p:nvSpPr>
              <p:cNvPr id="77" name="Freeform 13"/>
              <p:cNvSpPr>
                <a:spLocks/>
              </p:cNvSpPr>
              <p:nvPr/>
            </p:nvSpPr>
            <p:spPr bwMode="auto">
              <a:xfrm>
                <a:off x="-1573213" y="3429000"/>
                <a:ext cx="609600" cy="558800"/>
              </a:xfrm>
              <a:custGeom>
                <a:avLst/>
                <a:gdLst>
                  <a:gd name="T0" fmla="*/ 320 w 384"/>
                  <a:gd name="T1" fmla="*/ 0 h 352"/>
                  <a:gd name="T2" fmla="*/ 320 w 384"/>
                  <a:gd name="T3" fmla="*/ 0 h 352"/>
                  <a:gd name="T4" fmla="*/ 64 w 384"/>
                  <a:gd name="T5" fmla="*/ 0 h 352"/>
                  <a:gd name="T6" fmla="*/ 64 w 384"/>
                  <a:gd name="T7" fmla="*/ 0 h 352"/>
                  <a:gd name="T8" fmla="*/ 52 w 384"/>
                  <a:gd name="T9" fmla="*/ 2 h 352"/>
                  <a:gd name="T10" fmla="*/ 40 w 384"/>
                  <a:gd name="T11" fmla="*/ 6 h 352"/>
                  <a:gd name="T12" fmla="*/ 30 w 384"/>
                  <a:gd name="T13" fmla="*/ 12 h 352"/>
                  <a:gd name="T14" fmla="*/ 20 w 384"/>
                  <a:gd name="T15" fmla="*/ 20 h 352"/>
                  <a:gd name="T16" fmla="*/ 12 w 384"/>
                  <a:gd name="T17" fmla="*/ 30 h 352"/>
                  <a:gd name="T18" fmla="*/ 6 w 384"/>
                  <a:gd name="T19" fmla="*/ 42 h 352"/>
                  <a:gd name="T20" fmla="*/ 2 w 384"/>
                  <a:gd name="T21" fmla="*/ 52 h 352"/>
                  <a:gd name="T22" fmla="*/ 0 w 384"/>
                  <a:gd name="T23" fmla="*/ 64 h 352"/>
                  <a:gd name="T24" fmla="*/ 0 w 384"/>
                  <a:gd name="T25" fmla="*/ 64 h 352"/>
                  <a:gd name="T26" fmla="*/ 0 w 384"/>
                  <a:gd name="T27" fmla="*/ 192 h 352"/>
                  <a:gd name="T28" fmla="*/ 0 w 384"/>
                  <a:gd name="T29" fmla="*/ 192 h 352"/>
                  <a:gd name="T30" fmla="*/ 2 w 384"/>
                  <a:gd name="T31" fmla="*/ 204 h 352"/>
                  <a:gd name="T32" fmla="*/ 6 w 384"/>
                  <a:gd name="T33" fmla="*/ 216 h 352"/>
                  <a:gd name="T34" fmla="*/ 12 w 384"/>
                  <a:gd name="T35" fmla="*/ 226 h 352"/>
                  <a:gd name="T36" fmla="*/ 20 w 384"/>
                  <a:gd name="T37" fmla="*/ 236 h 352"/>
                  <a:gd name="T38" fmla="*/ 30 w 384"/>
                  <a:gd name="T39" fmla="*/ 244 h 352"/>
                  <a:gd name="T40" fmla="*/ 40 w 384"/>
                  <a:gd name="T41" fmla="*/ 250 h 352"/>
                  <a:gd name="T42" fmla="*/ 52 w 384"/>
                  <a:gd name="T43" fmla="*/ 256 h 352"/>
                  <a:gd name="T44" fmla="*/ 64 w 384"/>
                  <a:gd name="T45" fmla="*/ 256 h 352"/>
                  <a:gd name="T46" fmla="*/ 64 w 384"/>
                  <a:gd name="T47" fmla="*/ 256 h 352"/>
                  <a:gd name="T48" fmla="*/ 62 w 384"/>
                  <a:gd name="T49" fmla="*/ 256 h 352"/>
                  <a:gd name="T50" fmla="*/ 64 w 384"/>
                  <a:gd name="T51" fmla="*/ 256 h 352"/>
                  <a:gd name="T52" fmla="*/ 64 w 384"/>
                  <a:gd name="T53" fmla="*/ 352 h 352"/>
                  <a:gd name="T54" fmla="*/ 160 w 384"/>
                  <a:gd name="T55" fmla="*/ 256 h 352"/>
                  <a:gd name="T56" fmla="*/ 160 w 384"/>
                  <a:gd name="T57" fmla="*/ 256 h 352"/>
                  <a:gd name="T58" fmla="*/ 320 w 384"/>
                  <a:gd name="T59" fmla="*/ 256 h 352"/>
                  <a:gd name="T60" fmla="*/ 320 w 384"/>
                  <a:gd name="T61" fmla="*/ 256 h 352"/>
                  <a:gd name="T62" fmla="*/ 332 w 384"/>
                  <a:gd name="T63" fmla="*/ 256 h 352"/>
                  <a:gd name="T64" fmla="*/ 344 w 384"/>
                  <a:gd name="T65" fmla="*/ 250 h 352"/>
                  <a:gd name="T66" fmla="*/ 354 w 384"/>
                  <a:gd name="T67" fmla="*/ 244 h 352"/>
                  <a:gd name="T68" fmla="*/ 364 w 384"/>
                  <a:gd name="T69" fmla="*/ 236 h 352"/>
                  <a:gd name="T70" fmla="*/ 372 w 384"/>
                  <a:gd name="T71" fmla="*/ 226 h 352"/>
                  <a:gd name="T72" fmla="*/ 378 w 384"/>
                  <a:gd name="T73" fmla="*/ 216 h 352"/>
                  <a:gd name="T74" fmla="*/ 382 w 384"/>
                  <a:gd name="T75" fmla="*/ 204 h 352"/>
                  <a:gd name="T76" fmla="*/ 384 w 384"/>
                  <a:gd name="T77" fmla="*/ 192 h 352"/>
                  <a:gd name="T78" fmla="*/ 384 w 384"/>
                  <a:gd name="T79" fmla="*/ 192 h 352"/>
                  <a:gd name="T80" fmla="*/ 384 w 384"/>
                  <a:gd name="T81" fmla="*/ 64 h 352"/>
                  <a:gd name="T82" fmla="*/ 384 w 384"/>
                  <a:gd name="T83" fmla="*/ 64 h 352"/>
                  <a:gd name="T84" fmla="*/ 382 w 384"/>
                  <a:gd name="T85" fmla="*/ 52 h 352"/>
                  <a:gd name="T86" fmla="*/ 378 w 384"/>
                  <a:gd name="T87" fmla="*/ 42 h 352"/>
                  <a:gd name="T88" fmla="*/ 372 w 384"/>
                  <a:gd name="T89" fmla="*/ 30 h 352"/>
                  <a:gd name="T90" fmla="*/ 364 w 384"/>
                  <a:gd name="T91" fmla="*/ 20 h 352"/>
                  <a:gd name="T92" fmla="*/ 354 w 384"/>
                  <a:gd name="T93" fmla="*/ 12 h 352"/>
                  <a:gd name="T94" fmla="*/ 344 w 384"/>
                  <a:gd name="T95" fmla="*/ 6 h 352"/>
                  <a:gd name="T96" fmla="*/ 332 w 384"/>
                  <a:gd name="T97" fmla="*/ 2 h 352"/>
                  <a:gd name="T98" fmla="*/ 320 w 384"/>
                  <a:gd name="T99" fmla="*/ 0 h 352"/>
                  <a:gd name="T100" fmla="*/ 320 w 384"/>
                  <a:gd name="T101" fmla="*/ 0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84" h="352">
                    <a:moveTo>
                      <a:pt x="320" y="0"/>
                    </a:moveTo>
                    <a:lnTo>
                      <a:pt x="320" y="0"/>
                    </a:lnTo>
                    <a:lnTo>
                      <a:pt x="64" y="0"/>
                    </a:lnTo>
                    <a:lnTo>
                      <a:pt x="64" y="0"/>
                    </a:lnTo>
                    <a:lnTo>
                      <a:pt x="52" y="2"/>
                    </a:lnTo>
                    <a:lnTo>
                      <a:pt x="40" y="6"/>
                    </a:lnTo>
                    <a:lnTo>
                      <a:pt x="30" y="12"/>
                    </a:lnTo>
                    <a:lnTo>
                      <a:pt x="20" y="20"/>
                    </a:lnTo>
                    <a:lnTo>
                      <a:pt x="12" y="30"/>
                    </a:lnTo>
                    <a:lnTo>
                      <a:pt x="6" y="42"/>
                    </a:lnTo>
                    <a:lnTo>
                      <a:pt x="2" y="52"/>
                    </a:lnTo>
                    <a:lnTo>
                      <a:pt x="0" y="64"/>
                    </a:lnTo>
                    <a:lnTo>
                      <a:pt x="0" y="64"/>
                    </a:lnTo>
                    <a:lnTo>
                      <a:pt x="0" y="192"/>
                    </a:lnTo>
                    <a:lnTo>
                      <a:pt x="0" y="192"/>
                    </a:lnTo>
                    <a:lnTo>
                      <a:pt x="2" y="204"/>
                    </a:lnTo>
                    <a:lnTo>
                      <a:pt x="6" y="216"/>
                    </a:lnTo>
                    <a:lnTo>
                      <a:pt x="12" y="226"/>
                    </a:lnTo>
                    <a:lnTo>
                      <a:pt x="20" y="236"/>
                    </a:lnTo>
                    <a:lnTo>
                      <a:pt x="30" y="244"/>
                    </a:lnTo>
                    <a:lnTo>
                      <a:pt x="40" y="250"/>
                    </a:lnTo>
                    <a:lnTo>
                      <a:pt x="52" y="256"/>
                    </a:lnTo>
                    <a:lnTo>
                      <a:pt x="64" y="256"/>
                    </a:lnTo>
                    <a:lnTo>
                      <a:pt x="64" y="256"/>
                    </a:lnTo>
                    <a:lnTo>
                      <a:pt x="62" y="256"/>
                    </a:lnTo>
                    <a:lnTo>
                      <a:pt x="64" y="256"/>
                    </a:lnTo>
                    <a:lnTo>
                      <a:pt x="64" y="352"/>
                    </a:lnTo>
                    <a:lnTo>
                      <a:pt x="160" y="256"/>
                    </a:lnTo>
                    <a:lnTo>
                      <a:pt x="160" y="256"/>
                    </a:lnTo>
                    <a:lnTo>
                      <a:pt x="320" y="256"/>
                    </a:lnTo>
                    <a:lnTo>
                      <a:pt x="320" y="256"/>
                    </a:lnTo>
                    <a:lnTo>
                      <a:pt x="332" y="256"/>
                    </a:lnTo>
                    <a:lnTo>
                      <a:pt x="344" y="250"/>
                    </a:lnTo>
                    <a:lnTo>
                      <a:pt x="354" y="244"/>
                    </a:lnTo>
                    <a:lnTo>
                      <a:pt x="364" y="236"/>
                    </a:lnTo>
                    <a:lnTo>
                      <a:pt x="372" y="226"/>
                    </a:lnTo>
                    <a:lnTo>
                      <a:pt x="378" y="216"/>
                    </a:lnTo>
                    <a:lnTo>
                      <a:pt x="382" y="204"/>
                    </a:lnTo>
                    <a:lnTo>
                      <a:pt x="384" y="192"/>
                    </a:lnTo>
                    <a:lnTo>
                      <a:pt x="384" y="192"/>
                    </a:lnTo>
                    <a:lnTo>
                      <a:pt x="384" y="64"/>
                    </a:lnTo>
                    <a:lnTo>
                      <a:pt x="384" y="64"/>
                    </a:lnTo>
                    <a:lnTo>
                      <a:pt x="382" y="52"/>
                    </a:lnTo>
                    <a:lnTo>
                      <a:pt x="378" y="42"/>
                    </a:lnTo>
                    <a:lnTo>
                      <a:pt x="372" y="30"/>
                    </a:lnTo>
                    <a:lnTo>
                      <a:pt x="364" y="20"/>
                    </a:lnTo>
                    <a:lnTo>
                      <a:pt x="354" y="12"/>
                    </a:lnTo>
                    <a:lnTo>
                      <a:pt x="344" y="6"/>
                    </a:lnTo>
                    <a:lnTo>
                      <a:pt x="332" y="2"/>
                    </a:lnTo>
                    <a:lnTo>
                      <a:pt x="320" y="0"/>
                    </a:lnTo>
                    <a:lnTo>
                      <a:pt x="32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Y견고딕" pitchFamily="18" charset="-127"/>
                  <a:ea typeface="HY견고딕" pitchFamily="18" charset="-127"/>
                  <a:cs typeface="+mn-cs"/>
                </a:endParaRPr>
              </a:p>
            </p:txBody>
          </p:sp>
        </p:grpSp>
      </p:grpSp>
      <p:grpSp>
        <p:nvGrpSpPr>
          <p:cNvPr id="78" name="그룹 77"/>
          <p:cNvGrpSpPr/>
          <p:nvPr userDrawn="1"/>
        </p:nvGrpSpPr>
        <p:grpSpPr>
          <a:xfrm>
            <a:off x="5738191" y="3066723"/>
            <a:ext cx="715619" cy="539154"/>
            <a:chOff x="6346148" y="2781812"/>
            <a:chExt cx="536714" cy="539154"/>
          </a:xfrm>
        </p:grpSpPr>
        <p:sp>
          <p:nvSpPr>
            <p:cNvPr id="79" name="Freeform 11"/>
            <p:cNvSpPr>
              <a:spLocks/>
            </p:cNvSpPr>
            <p:nvPr userDrawn="1"/>
          </p:nvSpPr>
          <p:spPr bwMode="auto">
            <a:xfrm>
              <a:off x="6346148" y="2781812"/>
              <a:ext cx="536714" cy="539154"/>
            </a:xfrm>
            <a:custGeom>
              <a:avLst/>
              <a:gdLst>
                <a:gd name="T0" fmla="*/ 441 w 441"/>
                <a:gd name="T1" fmla="*/ 220 h 442"/>
                <a:gd name="T2" fmla="*/ 430 w 441"/>
                <a:gd name="T3" fmla="*/ 203 h 442"/>
                <a:gd name="T4" fmla="*/ 436 w 441"/>
                <a:gd name="T5" fmla="*/ 177 h 442"/>
                <a:gd name="T6" fmla="*/ 429 w 441"/>
                <a:gd name="T7" fmla="*/ 157 h 442"/>
                <a:gd name="T8" fmla="*/ 416 w 441"/>
                <a:gd name="T9" fmla="*/ 133 h 442"/>
                <a:gd name="T10" fmla="*/ 411 w 441"/>
                <a:gd name="T11" fmla="*/ 111 h 442"/>
                <a:gd name="T12" fmla="*/ 393 w 441"/>
                <a:gd name="T13" fmla="*/ 100 h 442"/>
                <a:gd name="T14" fmla="*/ 386 w 441"/>
                <a:gd name="T15" fmla="*/ 75 h 442"/>
                <a:gd name="T16" fmla="*/ 369 w 441"/>
                <a:gd name="T17" fmla="*/ 61 h 442"/>
                <a:gd name="T18" fmla="*/ 347 w 441"/>
                <a:gd name="T19" fmla="*/ 47 h 442"/>
                <a:gd name="T20" fmla="*/ 330 w 441"/>
                <a:gd name="T21" fmla="*/ 29 h 442"/>
                <a:gd name="T22" fmla="*/ 309 w 441"/>
                <a:gd name="T23" fmla="*/ 29 h 442"/>
                <a:gd name="T24" fmla="*/ 290 w 441"/>
                <a:gd name="T25" fmla="*/ 12 h 442"/>
                <a:gd name="T26" fmla="*/ 269 w 441"/>
                <a:gd name="T27" fmla="*/ 8 h 442"/>
                <a:gd name="T28" fmla="*/ 243 w 441"/>
                <a:gd name="T29" fmla="*/ 7 h 442"/>
                <a:gd name="T30" fmla="*/ 221 w 441"/>
                <a:gd name="T31" fmla="*/ 0 h 442"/>
                <a:gd name="T32" fmla="*/ 202 w 441"/>
                <a:gd name="T33" fmla="*/ 11 h 442"/>
                <a:gd name="T34" fmla="*/ 177 w 441"/>
                <a:gd name="T35" fmla="*/ 6 h 442"/>
                <a:gd name="T36" fmla="*/ 156 w 441"/>
                <a:gd name="T37" fmla="*/ 13 h 442"/>
                <a:gd name="T38" fmla="*/ 133 w 441"/>
                <a:gd name="T39" fmla="*/ 25 h 442"/>
                <a:gd name="T40" fmla="*/ 110 w 441"/>
                <a:gd name="T41" fmla="*/ 29 h 442"/>
                <a:gd name="T42" fmla="*/ 99 w 441"/>
                <a:gd name="T43" fmla="*/ 48 h 442"/>
                <a:gd name="T44" fmla="*/ 74 w 441"/>
                <a:gd name="T45" fmla="*/ 57 h 442"/>
                <a:gd name="T46" fmla="*/ 60 w 441"/>
                <a:gd name="T47" fmla="*/ 73 h 442"/>
                <a:gd name="T48" fmla="*/ 46 w 441"/>
                <a:gd name="T49" fmla="*/ 94 h 442"/>
                <a:gd name="T50" fmla="*/ 30 w 441"/>
                <a:gd name="T51" fmla="*/ 111 h 442"/>
                <a:gd name="T52" fmla="*/ 30 w 441"/>
                <a:gd name="T53" fmla="*/ 132 h 442"/>
                <a:gd name="T54" fmla="*/ 12 w 441"/>
                <a:gd name="T55" fmla="*/ 151 h 442"/>
                <a:gd name="T56" fmla="*/ 8 w 441"/>
                <a:gd name="T57" fmla="*/ 172 h 442"/>
                <a:gd name="T58" fmla="*/ 7 w 441"/>
                <a:gd name="T59" fmla="*/ 198 h 442"/>
                <a:gd name="T60" fmla="*/ 0 w 441"/>
                <a:gd name="T61" fmla="*/ 220 h 442"/>
                <a:gd name="T62" fmla="*/ 11 w 441"/>
                <a:gd name="T63" fmla="*/ 239 h 442"/>
                <a:gd name="T64" fmla="*/ 5 w 441"/>
                <a:gd name="T65" fmla="*/ 265 h 442"/>
                <a:gd name="T66" fmla="*/ 12 w 441"/>
                <a:gd name="T67" fmla="*/ 285 h 442"/>
                <a:gd name="T68" fmla="*/ 24 w 441"/>
                <a:gd name="T69" fmla="*/ 309 h 442"/>
                <a:gd name="T70" fmla="*/ 30 w 441"/>
                <a:gd name="T71" fmla="*/ 331 h 442"/>
                <a:gd name="T72" fmla="*/ 47 w 441"/>
                <a:gd name="T73" fmla="*/ 342 h 442"/>
                <a:gd name="T74" fmla="*/ 56 w 441"/>
                <a:gd name="T75" fmla="*/ 367 h 442"/>
                <a:gd name="T76" fmla="*/ 72 w 441"/>
                <a:gd name="T77" fmla="*/ 381 h 442"/>
                <a:gd name="T78" fmla="*/ 94 w 441"/>
                <a:gd name="T79" fmla="*/ 395 h 442"/>
                <a:gd name="T80" fmla="*/ 110 w 441"/>
                <a:gd name="T81" fmla="*/ 413 h 442"/>
                <a:gd name="T82" fmla="*/ 131 w 441"/>
                <a:gd name="T83" fmla="*/ 411 h 442"/>
                <a:gd name="T84" fmla="*/ 151 w 441"/>
                <a:gd name="T85" fmla="*/ 429 h 442"/>
                <a:gd name="T86" fmla="*/ 172 w 441"/>
                <a:gd name="T87" fmla="*/ 434 h 442"/>
                <a:gd name="T88" fmla="*/ 198 w 441"/>
                <a:gd name="T89" fmla="*/ 435 h 442"/>
                <a:gd name="T90" fmla="*/ 221 w 441"/>
                <a:gd name="T91" fmla="*/ 442 h 442"/>
                <a:gd name="T92" fmla="*/ 238 w 441"/>
                <a:gd name="T93" fmla="*/ 431 h 442"/>
                <a:gd name="T94" fmla="*/ 264 w 441"/>
                <a:gd name="T95" fmla="*/ 436 h 442"/>
                <a:gd name="T96" fmla="*/ 284 w 441"/>
                <a:gd name="T97" fmla="*/ 429 h 442"/>
                <a:gd name="T98" fmla="*/ 308 w 441"/>
                <a:gd name="T99" fmla="*/ 417 h 442"/>
                <a:gd name="T100" fmla="*/ 330 w 441"/>
                <a:gd name="T101" fmla="*/ 413 h 442"/>
                <a:gd name="T102" fmla="*/ 341 w 441"/>
                <a:gd name="T103" fmla="*/ 394 h 442"/>
                <a:gd name="T104" fmla="*/ 366 w 441"/>
                <a:gd name="T105" fmla="*/ 385 h 442"/>
                <a:gd name="T106" fmla="*/ 380 w 441"/>
                <a:gd name="T107" fmla="*/ 369 h 442"/>
                <a:gd name="T108" fmla="*/ 394 w 441"/>
                <a:gd name="T109" fmla="*/ 348 h 442"/>
                <a:gd name="T110" fmla="*/ 411 w 441"/>
                <a:gd name="T111" fmla="*/ 331 h 442"/>
                <a:gd name="T112" fmla="*/ 411 w 441"/>
                <a:gd name="T113" fmla="*/ 310 h 442"/>
                <a:gd name="T114" fmla="*/ 429 w 441"/>
                <a:gd name="T115" fmla="*/ 291 h 442"/>
                <a:gd name="T116" fmla="*/ 433 w 441"/>
                <a:gd name="T117" fmla="*/ 269 h 442"/>
                <a:gd name="T118" fmla="*/ 434 w 441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1" h="442">
                  <a:moveTo>
                    <a:pt x="430" y="239"/>
                  </a:moveTo>
                  <a:lnTo>
                    <a:pt x="430" y="239"/>
                  </a:lnTo>
                  <a:lnTo>
                    <a:pt x="435" y="236"/>
                  </a:lnTo>
                  <a:lnTo>
                    <a:pt x="439" y="232"/>
                  </a:lnTo>
                  <a:lnTo>
                    <a:pt x="440" y="226"/>
                  </a:lnTo>
                  <a:lnTo>
                    <a:pt x="441" y="220"/>
                  </a:lnTo>
                  <a:lnTo>
                    <a:pt x="441" y="220"/>
                  </a:lnTo>
                  <a:lnTo>
                    <a:pt x="440" y="216"/>
                  </a:lnTo>
                  <a:lnTo>
                    <a:pt x="439" y="210"/>
                  </a:lnTo>
                  <a:lnTo>
                    <a:pt x="435" y="206"/>
                  </a:lnTo>
                  <a:lnTo>
                    <a:pt x="430" y="203"/>
                  </a:lnTo>
                  <a:lnTo>
                    <a:pt x="430" y="203"/>
                  </a:lnTo>
                  <a:lnTo>
                    <a:pt x="434" y="198"/>
                  </a:lnTo>
                  <a:lnTo>
                    <a:pt x="436" y="193"/>
                  </a:lnTo>
                  <a:lnTo>
                    <a:pt x="437" y="189"/>
                  </a:lnTo>
                  <a:lnTo>
                    <a:pt x="437" y="183"/>
                  </a:lnTo>
                  <a:lnTo>
                    <a:pt x="437" y="183"/>
                  </a:lnTo>
                  <a:lnTo>
                    <a:pt x="436" y="177"/>
                  </a:lnTo>
                  <a:lnTo>
                    <a:pt x="433" y="172"/>
                  </a:lnTo>
                  <a:lnTo>
                    <a:pt x="429" y="169"/>
                  </a:lnTo>
                  <a:lnTo>
                    <a:pt x="424" y="166"/>
                  </a:lnTo>
                  <a:lnTo>
                    <a:pt x="424" y="166"/>
                  </a:lnTo>
                  <a:lnTo>
                    <a:pt x="427" y="161"/>
                  </a:lnTo>
                  <a:lnTo>
                    <a:pt x="429" y="157"/>
                  </a:lnTo>
                  <a:lnTo>
                    <a:pt x="429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4" y="140"/>
                  </a:lnTo>
                  <a:lnTo>
                    <a:pt x="421" y="137"/>
                  </a:lnTo>
                  <a:lnTo>
                    <a:pt x="416" y="133"/>
                  </a:lnTo>
                  <a:lnTo>
                    <a:pt x="411" y="132"/>
                  </a:lnTo>
                  <a:lnTo>
                    <a:pt x="411" y="132"/>
                  </a:lnTo>
                  <a:lnTo>
                    <a:pt x="414" y="127"/>
                  </a:lnTo>
                  <a:lnTo>
                    <a:pt x="414" y="121"/>
                  </a:lnTo>
                  <a:lnTo>
                    <a:pt x="414" y="116"/>
                  </a:lnTo>
                  <a:lnTo>
                    <a:pt x="411" y="111"/>
                  </a:lnTo>
                  <a:lnTo>
                    <a:pt x="411" y="111"/>
                  </a:lnTo>
                  <a:lnTo>
                    <a:pt x="408" y="106"/>
                  </a:lnTo>
                  <a:lnTo>
                    <a:pt x="403" y="103"/>
                  </a:lnTo>
                  <a:lnTo>
                    <a:pt x="399" y="100"/>
                  </a:lnTo>
                  <a:lnTo>
                    <a:pt x="393" y="100"/>
                  </a:lnTo>
                  <a:lnTo>
                    <a:pt x="393" y="100"/>
                  </a:lnTo>
                  <a:lnTo>
                    <a:pt x="394" y="94"/>
                  </a:lnTo>
                  <a:lnTo>
                    <a:pt x="394" y="90"/>
                  </a:lnTo>
                  <a:lnTo>
                    <a:pt x="393" y="84"/>
                  </a:lnTo>
                  <a:lnTo>
                    <a:pt x="389" y="79"/>
                  </a:lnTo>
                  <a:lnTo>
                    <a:pt x="389" y="79"/>
                  </a:lnTo>
                  <a:lnTo>
                    <a:pt x="386" y="75"/>
                  </a:lnTo>
                  <a:lnTo>
                    <a:pt x="380" y="73"/>
                  </a:lnTo>
                  <a:lnTo>
                    <a:pt x="375" y="72"/>
                  </a:lnTo>
                  <a:lnTo>
                    <a:pt x="369" y="72"/>
                  </a:lnTo>
                  <a:lnTo>
                    <a:pt x="369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6" y="57"/>
                  </a:lnTo>
                  <a:lnTo>
                    <a:pt x="362" y="52"/>
                  </a:lnTo>
                  <a:lnTo>
                    <a:pt x="362" y="52"/>
                  </a:lnTo>
                  <a:lnTo>
                    <a:pt x="357" y="48"/>
                  </a:lnTo>
                  <a:lnTo>
                    <a:pt x="353" y="47"/>
                  </a:lnTo>
                  <a:lnTo>
                    <a:pt x="347" y="47"/>
                  </a:lnTo>
                  <a:lnTo>
                    <a:pt x="341" y="48"/>
                  </a:lnTo>
                  <a:lnTo>
                    <a:pt x="341" y="48"/>
                  </a:lnTo>
                  <a:lnTo>
                    <a:pt x="341" y="42"/>
                  </a:lnTo>
                  <a:lnTo>
                    <a:pt x="338" y="38"/>
                  </a:lnTo>
                  <a:lnTo>
                    <a:pt x="335" y="33"/>
                  </a:lnTo>
                  <a:lnTo>
                    <a:pt x="330" y="29"/>
                  </a:lnTo>
                  <a:lnTo>
                    <a:pt x="330" y="29"/>
                  </a:lnTo>
                  <a:lnTo>
                    <a:pt x="325" y="27"/>
                  </a:lnTo>
                  <a:lnTo>
                    <a:pt x="320" y="27"/>
                  </a:lnTo>
                  <a:lnTo>
                    <a:pt x="315" y="28"/>
                  </a:lnTo>
                  <a:lnTo>
                    <a:pt x="309" y="29"/>
                  </a:lnTo>
                  <a:lnTo>
                    <a:pt x="309" y="29"/>
                  </a:lnTo>
                  <a:lnTo>
                    <a:pt x="308" y="25"/>
                  </a:lnTo>
                  <a:lnTo>
                    <a:pt x="305" y="20"/>
                  </a:lnTo>
                  <a:lnTo>
                    <a:pt x="301" y="17"/>
                  </a:lnTo>
                  <a:lnTo>
                    <a:pt x="296" y="14"/>
                  </a:lnTo>
                  <a:lnTo>
                    <a:pt x="296" y="14"/>
                  </a:lnTo>
                  <a:lnTo>
                    <a:pt x="290" y="12"/>
                  </a:lnTo>
                  <a:lnTo>
                    <a:pt x="284" y="13"/>
                  </a:lnTo>
                  <a:lnTo>
                    <a:pt x="280" y="14"/>
                  </a:lnTo>
                  <a:lnTo>
                    <a:pt x="275" y="18"/>
                  </a:lnTo>
                  <a:lnTo>
                    <a:pt x="275" y="18"/>
                  </a:lnTo>
                  <a:lnTo>
                    <a:pt x="272" y="13"/>
                  </a:lnTo>
                  <a:lnTo>
                    <a:pt x="269" y="8"/>
                  </a:lnTo>
                  <a:lnTo>
                    <a:pt x="264" y="6"/>
                  </a:lnTo>
                  <a:lnTo>
                    <a:pt x="258" y="4"/>
                  </a:lnTo>
                  <a:lnTo>
                    <a:pt x="258" y="4"/>
                  </a:lnTo>
                  <a:lnTo>
                    <a:pt x="252" y="4"/>
                  </a:lnTo>
                  <a:lnTo>
                    <a:pt x="248" y="5"/>
                  </a:lnTo>
                  <a:lnTo>
                    <a:pt x="243" y="7"/>
                  </a:lnTo>
                  <a:lnTo>
                    <a:pt x="238" y="11"/>
                  </a:lnTo>
                  <a:lnTo>
                    <a:pt x="238" y="11"/>
                  </a:lnTo>
                  <a:lnTo>
                    <a:pt x="236" y="7"/>
                  </a:lnTo>
                  <a:lnTo>
                    <a:pt x="231" y="4"/>
                  </a:lnTo>
                  <a:lnTo>
                    <a:pt x="226" y="1"/>
                  </a:lnTo>
                  <a:lnTo>
                    <a:pt x="221" y="0"/>
                  </a:lnTo>
                  <a:lnTo>
                    <a:pt x="221" y="0"/>
                  </a:lnTo>
                  <a:lnTo>
                    <a:pt x="215" y="1"/>
                  </a:lnTo>
                  <a:lnTo>
                    <a:pt x="210" y="4"/>
                  </a:lnTo>
                  <a:lnTo>
                    <a:pt x="205" y="7"/>
                  </a:lnTo>
                  <a:lnTo>
                    <a:pt x="202" y="11"/>
                  </a:lnTo>
                  <a:lnTo>
                    <a:pt x="202" y="11"/>
                  </a:lnTo>
                  <a:lnTo>
                    <a:pt x="198" y="7"/>
                  </a:lnTo>
                  <a:lnTo>
                    <a:pt x="193" y="5"/>
                  </a:lnTo>
                  <a:lnTo>
                    <a:pt x="188" y="4"/>
                  </a:lnTo>
                  <a:lnTo>
                    <a:pt x="182" y="4"/>
                  </a:lnTo>
                  <a:lnTo>
                    <a:pt x="182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2" y="14"/>
                  </a:lnTo>
                  <a:lnTo>
                    <a:pt x="156" y="13"/>
                  </a:lnTo>
                  <a:lnTo>
                    <a:pt x="151" y="12"/>
                  </a:lnTo>
                  <a:lnTo>
                    <a:pt x="145" y="14"/>
                  </a:lnTo>
                  <a:lnTo>
                    <a:pt x="145" y="14"/>
                  </a:lnTo>
                  <a:lnTo>
                    <a:pt x="140" y="17"/>
                  </a:lnTo>
                  <a:lnTo>
                    <a:pt x="136" y="20"/>
                  </a:lnTo>
                  <a:lnTo>
                    <a:pt x="133" y="25"/>
                  </a:lnTo>
                  <a:lnTo>
                    <a:pt x="131" y="29"/>
                  </a:lnTo>
                  <a:lnTo>
                    <a:pt x="131" y="29"/>
                  </a:lnTo>
                  <a:lnTo>
                    <a:pt x="126" y="28"/>
                  </a:lnTo>
                  <a:lnTo>
                    <a:pt x="120" y="27"/>
                  </a:lnTo>
                  <a:lnTo>
                    <a:pt x="116" y="27"/>
                  </a:lnTo>
                  <a:lnTo>
                    <a:pt x="110" y="29"/>
                  </a:lnTo>
                  <a:lnTo>
                    <a:pt x="110" y="29"/>
                  </a:lnTo>
                  <a:lnTo>
                    <a:pt x="105" y="33"/>
                  </a:lnTo>
                  <a:lnTo>
                    <a:pt x="103" y="38"/>
                  </a:lnTo>
                  <a:lnTo>
                    <a:pt x="100" y="42"/>
                  </a:lnTo>
                  <a:lnTo>
                    <a:pt x="99" y="48"/>
                  </a:lnTo>
                  <a:lnTo>
                    <a:pt x="99" y="48"/>
                  </a:lnTo>
                  <a:lnTo>
                    <a:pt x="94" y="47"/>
                  </a:lnTo>
                  <a:lnTo>
                    <a:pt x="89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4" y="57"/>
                  </a:lnTo>
                  <a:lnTo>
                    <a:pt x="72" y="61"/>
                  </a:lnTo>
                  <a:lnTo>
                    <a:pt x="71" y="66"/>
                  </a:lnTo>
                  <a:lnTo>
                    <a:pt x="71" y="72"/>
                  </a:lnTo>
                  <a:lnTo>
                    <a:pt x="71" y="72"/>
                  </a:lnTo>
                  <a:lnTo>
                    <a:pt x="66" y="72"/>
                  </a:lnTo>
                  <a:lnTo>
                    <a:pt x="60" y="73"/>
                  </a:lnTo>
                  <a:lnTo>
                    <a:pt x="56" y="75"/>
                  </a:lnTo>
                  <a:lnTo>
                    <a:pt x="51" y="79"/>
                  </a:lnTo>
                  <a:lnTo>
                    <a:pt x="51" y="79"/>
                  </a:lnTo>
                  <a:lnTo>
                    <a:pt x="49" y="84"/>
                  </a:lnTo>
                  <a:lnTo>
                    <a:pt x="46" y="90"/>
                  </a:lnTo>
                  <a:lnTo>
                    <a:pt x="46" y="94"/>
                  </a:lnTo>
                  <a:lnTo>
                    <a:pt x="47" y="100"/>
                  </a:lnTo>
                  <a:lnTo>
                    <a:pt x="47" y="100"/>
                  </a:lnTo>
                  <a:lnTo>
                    <a:pt x="43" y="100"/>
                  </a:lnTo>
                  <a:lnTo>
                    <a:pt x="37" y="103"/>
                  </a:lnTo>
                  <a:lnTo>
                    <a:pt x="33" y="106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27" y="116"/>
                  </a:lnTo>
                  <a:lnTo>
                    <a:pt x="26" y="121"/>
                  </a:lnTo>
                  <a:lnTo>
                    <a:pt x="27" y="127"/>
                  </a:lnTo>
                  <a:lnTo>
                    <a:pt x="30" y="132"/>
                  </a:lnTo>
                  <a:lnTo>
                    <a:pt x="30" y="132"/>
                  </a:lnTo>
                  <a:lnTo>
                    <a:pt x="24" y="133"/>
                  </a:lnTo>
                  <a:lnTo>
                    <a:pt x="19" y="137"/>
                  </a:lnTo>
                  <a:lnTo>
                    <a:pt x="16" y="140"/>
                  </a:lnTo>
                  <a:lnTo>
                    <a:pt x="13" y="145"/>
                  </a:lnTo>
                  <a:lnTo>
                    <a:pt x="13" y="145"/>
                  </a:lnTo>
                  <a:lnTo>
                    <a:pt x="12" y="151"/>
                  </a:lnTo>
                  <a:lnTo>
                    <a:pt x="12" y="157"/>
                  </a:lnTo>
                  <a:lnTo>
                    <a:pt x="14" y="161"/>
                  </a:lnTo>
                  <a:lnTo>
                    <a:pt x="17" y="166"/>
                  </a:lnTo>
                  <a:lnTo>
                    <a:pt x="17" y="166"/>
                  </a:lnTo>
                  <a:lnTo>
                    <a:pt x="12" y="169"/>
                  </a:lnTo>
                  <a:lnTo>
                    <a:pt x="8" y="172"/>
                  </a:lnTo>
                  <a:lnTo>
                    <a:pt x="5" y="177"/>
                  </a:lnTo>
                  <a:lnTo>
                    <a:pt x="3" y="183"/>
                  </a:lnTo>
                  <a:lnTo>
                    <a:pt x="3" y="183"/>
                  </a:lnTo>
                  <a:lnTo>
                    <a:pt x="3" y="189"/>
                  </a:lnTo>
                  <a:lnTo>
                    <a:pt x="4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6" y="206"/>
                  </a:lnTo>
                  <a:lnTo>
                    <a:pt x="3" y="210"/>
                  </a:lnTo>
                  <a:lnTo>
                    <a:pt x="0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0" y="226"/>
                  </a:lnTo>
                  <a:lnTo>
                    <a:pt x="3" y="232"/>
                  </a:lnTo>
                  <a:lnTo>
                    <a:pt x="6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4" y="249"/>
                  </a:lnTo>
                  <a:lnTo>
                    <a:pt x="3" y="253"/>
                  </a:lnTo>
                  <a:lnTo>
                    <a:pt x="3" y="259"/>
                  </a:lnTo>
                  <a:lnTo>
                    <a:pt x="3" y="259"/>
                  </a:lnTo>
                  <a:lnTo>
                    <a:pt x="5" y="265"/>
                  </a:lnTo>
                  <a:lnTo>
                    <a:pt x="8" y="270"/>
                  </a:lnTo>
                  <a:lnTo>
                    <a:pt x="12" y="273"/>
                  </a:lnTo>
                  <a:lnTo>
                    <a:pt x="17" y="276"/>
                  </a:lnTo>
                  <a:lnTo>
                    <a:pt x="17" y="276"/>
                  </a:lnTo>
                  <a:lnTo>
                    <a:pt x="14" y="281"/>
                  </a:lnTo>
                  <a:lnTo>
                    <a:pt x="12" y="285"/>
                  </a:lnTo>
                  <a:lnTo>
                    <a:pt x="12" y="291"/>
                  </a:lnTo>
                  <a:lnTo>
                    <a:pt x="13" y="296"/>
                  </a:lnTo>
                  <a:lnTo>
                    <a:pt x="13" y="296"/>
                  </a:lnTo>
                  <a:lnTo>
                    <a:pt x="16" y="302"/>
                  </a:lnTo>
                  <a:lnTo>
                    <a:pt x="19" y="305"/>
                  </a:lnTo>
                  <a:lnTo>
                    <a:pt x="24" y="309"/>
                  </a:lnTo>
                  <a:lnTo>
                    <a:pt x="30" y="310"/>
                  </a:lnTo>
                  <a:lnTo>
                    <a:pt x="30" y="310"/>
                  </a:lnTo>
                  <a:lnTo>
                    <a:pt x="27" y="315"/>
                  </a:lnTo>
                  <a:lnTo>
                    <a:pt x="26" y="321"/>
                  </a:lnTo>
                  <a:lnTo>
                    <a:pt x="27" y="326"/>
                  </a:lnTo>
                  <a:lnTo>
                    <a:pt x="30" y="331"/>
                  </a:lnTo>
                  <a:lnTo>
                    <a:pt x="30" y="331"/>
                  </a:lnTo>
                  <a:lnTo>
                    <a:pt x="33" y="336"/>
                  </a:lnTo>
                  <a:lnTo>
                    <a:pt x="37" y="339"/>
                  </a:lnTo>
                  <a:lnTo>
                    <a:pt x="43" y="341"/>
                  </a:lnTo>
                  <a:lnTo>
                    <a:pt x="47" y="342"/>
                  </a:lnTo>
                  <a:lnTo>
                    <a:pt x="47" y="342"/>
                  </a:lnTo>
                  <a:lnTo>
                    <a:pt x="46" y="348"/>
                  </a:lnTo>
                  <a:lnTo>
                    <a:pt x="46" y="352"/>
                  </a:lnTo>
                  <a:lnTo>
                    <a:pt x="49" y="358"/>
                  </a:lnTo>
                  <a:lnTo>
                    <a:pt x="51" y="363"/>
                  </a:lnTo>
                  <a:lnTo>
                    <a:pt x="51" y="363"/>
                  </a:lnTo>
                  <a:lnTo>
                    <a:pt x="56" y="367"/>
                  </a:lnTo>
                  <a:lnTo>
                    <a:pt x="60" y="369"/>
                  </a:lnTo>
                  <a:lnTo>
                    <a:pt x="66" y="370"/>
                  </a:lnTo>
                  <a:lnTo>
                    <a:pt x="71" y="370"/>
                  </a:lnTo>
                  <a:lnTo>
                    <a:pt x="71" y="370"/>
                  </a:lnTo>
                  <a:lnTo>
                    <a:pt x="71" y="376"/>
                  </a:lnTo>
                  <a:lnTo>
                    <a:pt x="72" y="381"/>
                  </a:lnTo>
                  <a:lnTo>
                    <a:pt x="74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89" y="395"/>
                  </a:lnTo>
                  <a:lnTo>
                    <a:pt x="94" y="395"/>
                  </a:lnTo>
                  <a:lnTo>
                    <a:pt x="99" y="394"/>
                  </a:lnTo>
                  <a:lnTo>
                    <a:pt x="99" y="394"/>
                  </a:lnTo>
                  <a:lnTo>
                    <a:pt x="100" y="400"/>
                  </a:lnTo>
                  <a:lnTo>
                    <a:pt x="103" y="404"/>
                  </a:lnTo>
                  <a:lnTo>
                    <a:pt x="105" y="409"/>
                  </a:lnTo>
                  <a:lnTo>
                    <a:pt x="110" y="413"/>
                  </a:lnTo>
                  <a:lnTo>
                    <a:pt x="110" y="413"/>
                  </a:lnTo>
                  <a:lnTo>
                    <a:pt x="116" y="414"/>
                  </a:lnTo>
                  <a:lnTo>
                    <a:pt x="120" y="415"/>
                  </a:lnTo>
                  <a:lnTo>
                    <a:pt x="126" y="414"/>
                  </a:lnTo>
                  <a:lnTo>
                    <a:pt x="131" y="411"/>
                  </a:lnTo>
                  <a:lnTo>
                    <a:pt x="131" y="411"/>
                  </a:lnTo>
                  <a:lnTo>
                    <a:pt x="133" y="417"/>
                  </a:lnTo>
                  <a:lnTo>
                    <a:pt x="136" y="422"/>
                  </a:lnTo>
                  <a:lnTo>
                    <a:pt x="140" y="425"/>
                  </a:lnTo>
                  <a:lnTo>
                    <a:pt x="145" y="428"/>
                  </a:lnTo>
                  <a:lnTo>
                    <a:pt x="145" y="428"/>
                  </a:lnTo>
                  <a:lnTo>
                    <a:pt x="151" y="429"/>
                  </a:lnTo>
                  <a:lnTo>
                    <a:pt x="156" y="429"/>
                  </a:lnTo>
                  <a:lnTo>
                    <a:pt x="162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2" y="438"/>
                  </a:lnTo>
                  <a:lnTo>
                    <a:pt x="182" y="438"/>
                  </a:lnTo>
                  <a:lnTo>
                    <a:pt x="188" y="438"/>
                  </a:lnTo>
                  <a:lnTo>
                    <a:pt x="193" y="437"/>
                  </a:lnTo>
                  <a:lnTo>
                    <a:pt x="198" y="435"/>
                  </a:lnTo>
                  <a:lnTo>
                    <a:pt x="202" y="431"/>
                  </a:lnTo>
                  <a:lnTo>
                    <a:pt x="202" y="431"/>
                  </a:lnTo>
                  <a:lnTo>
                    <a:pt x="205" y="435"/>
                  </a:lnTo>
                  <a:lnTo>
                    <a:pt x="210" y="438"/>
                  </a:lnTo>
                  <a:lnTo>
                    <a:pt x="215" y="441"/>
                  </a:lnTo>
                  <a:lnTo>
                    <a:pt x="221" y="442"/>
                  </a:lnTo>
                  <a:lnTo>
                    <a:pt x="221" y="442"/>
                  </a:lnTo>
                  <a:lnTo>
                    <a:pt x="226" y="441"/>
                  </a:lnTo>
                  <a:lnTo>
                    <a:pt x="231" y="438"/>
                  </a:lnTo>
                  <a:lnTo>
                    <a:pt x="236" y="435"/>
                  </a:lnTo>
                  <a:lnTo>
                    <a:pt x="238" y="431"/>
                  </a:lnTo>
                  <a:lnTo>
                    <a:pt x="238" y="431"/>
                  </a:lnTo>
                  <a:lnTo>
                    <a:pt x="243" y="435"/>
                  </a:lnTo>
                  <a:lnTo>
                    <a:pt x="248" y="437"/>
                  </a:lnTo>
                  <a:lnTo>
                    <a:pt x="252" y="438"/>
                  </a:lnTo>
                  <a:lnTo>
                    <a:pt x="258" y="438"/>
                  </a:lnTo>
                  <a:lnTo>
                    <a:pt x="258" y="438"/>
                  </a:lnTo>
                  <a:lnTo>
                    <a:pt x="264" y="436"/>
                  </a:lnTo>
                  <a:lnTo>
                    <a:pt x="269" y="434"/>
                  </a:lnTo>
                  <a:lnTo>
                    <a:pt x="272" y="429"/>
                  </a:lnTo>
                  <a:lnTo>
                    <a:pt x="275" y="424"/>
                  </a:lnTo>
                  <a:lnTo>
                    <a:pt x="275" y="424"/>
                  </a:lnTo>
                  <a:lnTo>
                    <a:pt x="280" y="428"/>
                  </a:lnTo>
                  <a:lnTo>
                    <a:pt x="284" y="429"/>
                  </a:lnTo>
                  <a:lnTo>
                    <a:pt x="290" y="429"/>
                  </a:lnTo>
                  <a:lnTo>
                    <a:pt x="296" y="428"/>
                  </a:lnTo>
                  <a:lnTo>
                    <a:pt x="296" y="428"/>
                  </a:lnTo>
                  <a:lnTo>
                    <a:pt x="301" y="425"/>
                  </a:lnTo>
                  <a:lnTo>
                    <a:pt x="305" y="422"/>
                  </a:lnTo>
                  <a:lnTo>
                    <a:pt x="308" y="417"/>
                  </a:lnTo>
                  <a:lnTo>
                    <a:pt x="309" y="411"/>
                  </a:lnTo>
                  <a:lnTo>
                    <a:pt x="309" y="411"/>
                  </a:lnTo>
                  <a:lnTo>
                    <a:pt x="315" y="414"/>
                  </a:lnTo>
                  <a:lnTo>
                    <a:pt x="320" y="415"/>
                  </a:lnTo>
                  <a:lnTo>
                    <a:pt x="325" y="414"/>
                  </a:lnTo>
                  <a:lnTo>
                    <a:pt x="330" y="413"/>
                  </a:lnTo>
                  <a:lnTo>
                    <a:pt x="330" y="413"/>
                  </a:lnTo>
                  <a:lnTo>
                    <a:pt x="335" y="409"/>
                  </a:lnTo>
                  <a:lnTo>
                    <a:pt x="338" y="404"/>
                  </a:lnTo>
                  <a:lnTo>
                    <a:pt x="341" y="400"/>
                  </a:lnTo>
                  <a:lnTo>
                    <a:pt x="341" y="394"/>
                  </a:lnTo>
                  <a:lnTo>
                    <a:pt x="341" y="394"/>
                  </a:lnTo>
                  <a:lnTo>
                    <a:pt x="347" y="395"/>
                  </a:lnTo>
                  <a:lnTo>
                    <a:pt x="353" y="395"/>
                  </a:lnTo>
                  <a:lnTo>
                    <a:pt x="357" y="392"/>
                  </a:lnTo>
                  <a:lnTo>
                    <a:pt x="362" y="390"/>
                  </a:lnTo>
                  <a:lnTo>
                    <a:pt x="362" y="390"/>
                  </a:lnTo>
                  <a:lnTo>
                    <a:pt x="366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69" y="370"/>
                  </a:lnTo>
                  <a:lnTo>
                    <a:pt x="369" y="370"/>
                  </a:lnTo>
                  <a:lnTo>
                    <a:pt x="375" y="370"/>
                  </a:lnTo>
                  <a:lnTo>
                    <a:pt x="380" y="369"/>
                  </a:lnTo>
                  <a:lnTo>
                    <a:pt x="386" y="367"/>
                  </a:lnTo>
                  <a:lnTo>
                    <a:pt x="389" y="363"/>
                  </a:lnTo>
                  <a:lnTo>
                    <a:pt x="389" y="363"/>
                  </a:lnTo>
                  <a:lnTo>
                    <a:pt x="393" y="358"/>
                  </a:lnTo>
                  <a:lnTo>
                    <a:pt x="394" y="352"/>
                  </a:lnTo>
                  <a:lnTo>
                    <a:pt x="394" y="348"/>
                  </a:lnTo>
                  <a:lnTo>
                    <a:pt x="393" y="342"/>
                  </a:lnTo>
                  <a:lnTo>
                    <a:pt x="393" y="342"/>
                  </a:lnTo>
                  <a:lnTo>
                    <a:pt x="399" y="341"/>
                  </a:lnTo>
                  <a:lnTo>
                    <a:pt x="403" y="339"/>
                  </a:lnTo>
                  <a:lnTo>
                    <a:pt x="408" y="336"/>
                  </a:lnTo>
                  <a:lnTo>
                    <a:pt x="411" y="331"/>
                  </a:lnTo>
                  <a:lnTo>
                    <a:pt x="411" y="331"/>
                  </a:lnTo>
                  <a:lnTo>
                    <a:pt x="414" y="326"/>
                  </a:lnTo>
                  <a:lnTo>
                    <a:pt x="414" y="321"/>
                  </a:lnTo>
                  <a:lnTo>
                    <a:pt x="414" y="315"/>
                  </a:lnTo>
                  <a:lnTo>
                    <a:pt x="411" y="310"/>
                  </a:lnTo>
                  <a:lnTo>
                    <a:pt x="411" y="310"/>
                  </a:lnTo>
                  <a:lnTo>
                    <a:pt x="416" y="309"/>
                  </a:lnTo>
                  <a:lnTo>
                    <a:pt x="421" y="305"/>
                  </a:lnTo>
                  <a:lnTo>
                    <a:pt x="426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9" y="291"/>
                  </a:lnTo>
                  <a:lnTo>
                    <a:pt x="429" y="285"/>
                  </a:lnTo>
                  <a:lnTo>
                    <a:pt x="427" y="281"/>
                  </a:lnTo>
                  <a:lnTo>
                    <a:pt x="424" y="276"/>
                  </a:lnTo>
                  <a:lnTo>
                    <a:pt x="424" y="276"/>
                  </a:lnTo>
                  <a:lnTo>
                    <a:pt x="429" y="273"/>
                  </a:lnTo>
                  <a:lnTo>
                    <a:pt x="433" y="269"/>
                  </a:lnTo>
                  <a:lnTo>
                    <a:pt x="436" y="265"/>
                  </a:lnTo>
                  <a:lnTo>
                    <a:pt x="437" y="259"/>
                  </a:lnTo>
                  <a:lnTo>
                    <a:pt x="437" y="259"/>
                  </a:lnTo>
                  <a:lnTo>
                    <a:pt x="437" y="253"/>
                  </a:lnTo>
                  <a:lnTo>
                    <a:pt x="436" y="249"/>
                  </a:lnTo>
                  <a:lnTo>
                    <a:pt x="434" y="243"/>
                  </a:lnTo>
                  <a:lnTo>
                    <a:pt x="430" y="239"/>
                  </a:lnTo>
                  <a:lnTo>
                    <a:pt x="430" y="239"/>
                  </a:lnTo>
                  <a:close/>
                </a:path>
              </a:pathLst>
            </a:custGeom>
            <a:solidFill>
              <a:srgbClr val="FCC3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endParaRPr>
            </a:p>
          </p:txBody>
        </p:sp>
        <p:sp>
          <p:nvSpPr>
            <p:cNvPr id="80" name="Freeform 12"/>
            <p:cNvSpPr>
              <a:spLocks/>
            </p:cNvSpPr>
            <p:nvPr userDrawn="1"/>
          </p:nvSpPr>
          <p:spPr bwMode="auto">
            <a:xfrm>
              <a:off x="6380303" y="2815967"/>
              <a:ext cx="468405" cy="470845"/>
            </a:xfrm>
            <a:custGeom>
              <a:avLst/>
              <a:gdLst>
                <a:gd name="T0" fmla="*/ 386 w 386"/>
                <a:gd name="T1" fmla="*/ 192 h 386"/>
                <a:gd name="T2" fmla="*/ 382 w 386"/>
                <a:gd name="T3" fmla="*/ 231 h 386"/>
                <a:gd name="T4" fmla="*/ 372 w 386"/>
                <a:gd name="T5" fmla="*/ 268 h 386"/>
                <a:gd name="T6" fmla="*/ 353 w 386"/>
                <a:gd name="T7" fmla="*/ 301 h 386"/>
                <a:gd name="T8" fmla="*/ 330 w 386"/>
                <a:gd name="T9" fmla="*/ 329 h 386"/>
                <a:gd name="T10" fmla="*/ 301 w 386"/>
                <a:gd name="T11" fmla="*/ 353 h 386"/>
                <a:gd name="T12" fmla="*/ 269 w 386"/>
                <a:gd name="T13" fmla="*/ 370 h 386"/>
                <a:gd name="T14" fmla="*/ 232 w 386"/>
                <a:gd name="T15" fmla="*/ 382 h 386"/>
                <a:gd name="T16" fmla="*/ 194 w 386"/>
                <a:gd name="T17" fmla="*/ 386 h 386"/>
                <a:gd name="T18" fmla="*/ 174 w 386"/>
                <a:gd name="T19" fmla="*/ 385 h 386"/>
                <a:gd name="T20" fmla="*/ 136 w 386"/>
                <a:gd name="T21" fmla="*/ 377 h 386"/>
                <a:gd name="T22" fmla="*/ 102 w 386"/>
                <a:gd name="T23" fmla="*/ 362 h 386"/>
                <a:gd name="T24" fmla="*/ 71 w 386"/>
                <a:gd name="T25" fmla="*/ 342 h 386"/>
                <a:gd name="T26" fmla="*/ 45 w 386"/>
                <a:gd name="T27" fmla="*/ 315 h 386"/>
                <a:gd name="T28" fmla="*/ 24 w 386"/>
                <a:gd name="T29" fmla="*/ 284 h 386"/>
                <a:gd name="T30" fmla="*/ 10 w 386"/>
                <a:gd name="T31" fmla="*/ 250 h 386"/>
                <a:gd name="T32" fmla="*/ 2 w 386"/>
                <a:gd name="T33" fmla="*/ 212 h 386"/>
                <a:gd name="T34" fmla="*/ 0 w 386"/>
                <a:gd name="T35" fmla="*/ 192 h 386"/>
                <a:gd name="T36" fmla="*/ 5 w 386"/>
                <a:gd name="T37" fmla="*/ 154 h 386"/>
                <a:gd name="T38" fmla="*/ 16 w 386"/>
                <a:gd name="T39" fmla="*/ 118 h 386"/>
                <a:gd name="T40" fmla="*/ 33 w 386"/>
                <a:gd name="T41" fmla="*/ 85 h 386"/>
                <a:gd name="T42" fmla="*/ 57 w 386"/>
                <a:gd name="T43" fmla="*/ 57 h 386"/>
                <a:gd name="T44" fmla="*/ 85 w 386"/>
                <a:gd name="T45" fmla="*/ 33 h 386"/>
                <a:gd name="T46" fmla="*/ 118 w 386"/>
                <a:gd name="T47" fmla="*/ 16 h 386"/>
                <a:gd name="T48" fmla="*/ 155 w 386"/>
                <a:gd name="T49" fmla="*/ 4 h 386"/>
                <a:gd name="T50" fmla="*/ 194 w 386"/>
                <a:gd name="T51" fmla="*/ 0 h 386"/>
                <a:gd name="T52" fmla="*/ 214 w 386"/>
                <a:gd name="T53" fmla="*/ 1 h 386"/>
                <a:gd name="T54" fmla="*/ 250 w 386"/>
                <a:gd name="T55" fmla="*/ 9 h 386"/>
                <a:gd name="T56" fmla="*/ 286 w 386"/>
                <a:gd name="T57" fmla="*/ 24 h 386"/>
                <a:gd name="T58" fmla="*/ 316 w 386"/>
                <a:gd name="T59" fmla="*/ 44 h 386"/>
                <a:gd name="T60" fmla="*/ 342 w 386"/>
                <a:gd name="T61" fmla="*/ 70 h 386"/>
                <a:gd name="T62" fmla="*/ 363 w 386"/>
                <a:gd name="T63" fmla="*/ 100 h 386"/>
                <a:gd name="T64" fmla="*/ 377 w 386"/>
                <a:gd name="T65" fmla="*/ 136 h 386"/>
                <a:gd name="T66" fmla="*/ 386 w 386"/>
                <a:gd name="T67" fmla="*/ 174 h 386"/>
                <a:gd name="T68" fmla="*/ 386 w 386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6" h="386">
                  <a:moveTo>
                    <a:pt x="386" y="192"/>
                  </a:moveTo>
                  <a:lnTo>
                    <a:pt x="386" y="192"/>
                  </a:lnTo>
                  <a:lnTo>
                    <a:pt x="386" y="212"/>
                  </a:lnTo>
                  <a:lnTo>
                    <a:pt x="382" y="231"/>
                  </a:lnTo>
                  <a:lnTo>
                    <a:pt x="377" y="250"/>
                  </a:lnTo>
                  <a:lnTo>
                    <a:pt x="372" y="268"/>
                  </a:lnTo>
                  <a:lnTo>
                    <a:pt x="363" y="284"/>
                  </a:lnTo>
                  <a:lnTo>
                    <a:pt x="353" y="301"/>
                  </a:lnTo>
                  <a:lnTo>
                    <a:pt x="342" y="315"/>
                  </a:lnTo>
                  <a:lnTo>
                    <a:pt x="330" y="329"/>
                  </a:lnTo>
                  <a:lnTo>
                    <a:pt x="316" y="342"/>
                  </a:lnTo>
                  <a:lnTo>
                    <a:pt x="301" y="353"/>
                  </a:lnTo>
                  <a:lnTo>
                    <a:pt x="286" y="362"/>
                  </a:lnTo>
                  <a:lnTo>
                    <a:pt x="269" y="370"/>
                  </a:lnTo>
                  <a:lnTo>
                    <a:pt x="250" y="377"/>
                  </a:lnTo>
                  <a:lnTo>
                    <a:pt x="232" y="382"/>
                  </a:lnTo>
                  <a:lnTo>
                    <a:pt x="214" y="385"/>
                  </a:lnTo>
                  <a:lnTo>
                    <a:pt x="194" y="386"/>
                  </a:lnTo>
                  <a:lnTo>
                    <a:pt x="194" y="386"/>
                  </a:lnTo>
                  <a:lnTo>
                    <a:pt x="174" y="385"/>
                  </a:lnTo>
                  <a:lnTo>
                    <a:pt x="155" y="382"/>
                  </a:lnTo>
                  <a:lnTo>
                    <a:pt x="136" y="377"/>
                  </a:lnTo>
                  <a:lnTo>
                    <a:pt x="118" y="370"/>
                  </a:lnTo>
                  <a:lnTo>
                    <a:pt x="102" y="362"/>
                  </a:lnTo>
                  <a:lnTo>
                    <a:pt x="85" y="353"/>
                  </a:lnTo>
                  <a:lnTo>
                    <a:pt x="71" y="342"/>
                  </a:lnTo>
                  <a:lnTo>
                    <a:pt x="57" y="329"/>
                  </a:lnTo>
                  <a:lnTo>
                    <a:pt x="45" y="315"/>
                  </a:lnTo>
                  <a:lnTo>
                    <a:pt x="33" y="301"/>
                  </a:lnTo>
                  <a:lnTo>
                    <a:pt x="24" y="284"/>
                  </a:lnTo>
                  <a:lnTo>
                    <a:pt x="16" y="268"/>
                  </a:lnTo>
                  <a:lnTo>
                    <a:pt x="10" y="250"/>
                  </a:lnTo>
                  <a:lnTo>
                    <a:pt x="5" y="231"/>
                  </a:lnTo>
                  <a:lnTo>
                    <a:pt x="2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2" y="174"/>
                  </a:lnTo>
                  <a:lnTo>
                    <a:pt x="5" y="154"/>
                  </a:lnTo>
                  <a:lnTo>
                    <a:pt x="10" y="136"/>
                  </a:lnTo>
                  <a:lnTo>
                    <a:pt x="16" y="118"/>
                  </a:lnTo>
                  <a:lnTo>
                    <a:pt x="24" y="100"/>
                  </a:lnTo>
                  <a:lnTo>
                    <a:pt x="33" y="85"/>
                  </a:lnTo>
                  <a:lnTo>
                    <a:pt x="45" y="70"/>
                  </a:lnTo>
                  <a:lnTo>
                    <a:pt x="57" y="57"/>
                  </a:lnTo>
                  <a:lnTo>
                    <a:pt x="71" y="44"/>
                  </a:lnTo>
                  <a:lnTo>
                    <a:pt x="85" y="33"/>
                  </a:lnTo>
                  <a:lnTo>
                    <a:pt x="102" y="24"/>
                  </a:lnTo>
                  <a:lnTo>
                    <a:pt x="118" y="16"/>
                  </a:lnTo>
                  <a:lnTo>
                    <a:pt x="136" y="9"/>
                  </a:lnTo>
                  <a:lnTo>
                    <a:pt x="155" y="4"/>
                  </a:lnTo>
                  <a:lnTo>
                    <a:pt x="174" y="1"/>
                  </a:lnTo>
                  <a:lnTo>
                    <a:pt x="194" y="0"/>
                  </a:lnTo>
                  <a:lnTo>
                    <a:pt x="194" y="0"/>
                  </a:lnTo>
                  <a:lnTo>
                    <a:pt x="214" y="1"/>
                  </a:lnTo>
                  <a:lnTo>
                    <a:pt x="232" y="4"/>
                  </a:lnTo>
                  <a:lnTo>
                    <a:pt x="250" y="9"/>
                  </a:lnTo>
                  <a:lnTo>
                    <a:pt x="269" y="16"/>
                  </a:lnTo>
                  <a:lnTo>
                    <a:pt x="286" y="24"/>
                  </a:lnTo>
                  <a:lnTo>
                    <a:pt x="301" y="33"/>
                  </a:lnTo>
                  <a:lnTo>
                    <a:pt x="316" y="44"/>
                  </a:lnTo>
                  <a:lnTo>
                    <a:pt x="330" y="57"/>
                  </a:lnTo>
                  <a:lnTo>
                    <a:pt x="342" y="70"/>
                  </a:lnTo>
                  <a:lnTo>
                    <a:pt x="353" y="85"/>
                  </a:lnTo>
                  <a:lnTo>
                    <a:pt x="363" y="100"/>
                  </a:lnTo>
                  <a:lnTo>
                    <a:pt x="372" y="118"/>
                  </a:lnTo>
                  <a:lnTo>
                    <a:pt x="377" y="136"/>
                  </a:lnTo>
                  <a:lnTo>
                    <a:pt x="382" y="154"/>
                  </a:lnTo>
                  <a:lnTo>
                    <a:pt x="386" y="174"/>
                  </a:lnTo>
                  <a:lnTo>
                    <a:pt x="386" y="192"/>
                  </a:lnTo>
                  <a:lnTo>
                    <a:pt x="386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endParaRPr>
            </a:p>
          </p:txBody>
        </p:sp>
        <p:sp>
          <p:nvSpPr>
            <p:cNvPr id="81" name="Freeform 14"/>
            <p:cNvSpPr>
              <a:spLocks/>
            </p:cNvSpPr>
            <p:nvPr/>
          </p:nvSpPr>
          <p:spPr bwMode="auto">
            <a:xfrm>
              <a:off x="6478774" y="2922021"/>
              <a:ext cx="271462" cy="258737"/>
            </a:xfrm>
            <a:custGeom>
              <a:avLst/>
              <a:gdLst>
                <a:gd name="T0" fmla="*/ 244 w 512"/>
                <a:gd name="T1" fmla="*/ 14 h 488"/>
                <a:gd name="T2" fmla="*/ 252 w 512"/>
                <a:gd name="T3" fmla="*/ 2 h 488"/>
                <a:gd name="T4" fmla="*/ 258 w 512"/>
                <a:gd name="T5" fmla="*/ 2 h 488"/>
                <a:gd name="T6" fmla="*/ 266 w 512"/>
                <a:gd name="T7" fmla="*/ 14 h 488"/>
                <a:gd name="T8" fmla="*/ 312 w 512"/>
                <a:gd name="T9" fmla="*/ 146 h 488"/>
                <a:gd name="T10" fmla="*/ 330 w 512"/>
                <a:gd name="T11" fmla="*/ 168 h 488"/>
                <a:gd name="T12" fmla="*/ 356 w 512"/>
                <a:gd name="T13" fmla="*/ 178 h 488"/>
                <a:gd name="T14" fmla="*/ 496 w 512"/>
                <a:gd name="T15" fmla="*/ 180 h 488"/>
                <a:gd name="T16" fmla="*/ 510 w 512"/>
                <a:gd name="T17" fmla="*/ 184 h 488"/>
                <a:gd name="T18" fmla="*/ 512 w 512"/>
                <a:gd name="T19" fmla="*/ 190 h 488"/>
                <a:gd name="T20" fmla="*/ 502 w 512"/>
                <a:gd name="T21" fmla="*/ 200 h 488"/>
                <a:gd name="T22" fmla="*/ 390 w 512"/>
                <a:gd name="T23" fmla="*/ 286 h 488"/>
                <a:gd name="T24" fmla="*/ 376 w 512"/>
                <a:gd name="T25" fmla="*/ 308 h 488"/>
                <a:gd name="T26" fmla="*/ 374 w 512"/>
                <a:gd name="T27" fmla="*/ 336 h 488"/>
                <a:gd name="T28" fmla="*/ 414 w 512"/>
                <a:gd name="T29" fmla="*/ 470 h 488"/>
                <a:gd name="T30" fmla="*/ 416 w 512"/>
                <a:gd name="T31" fmla="*/ 484 h 488"/>
                <a:gd name="T32" fmla="*/ 410 w 512"/>
                <a:gd name="T33" fmla="*/ 488 h 488"/>
                <a:gd name="T34" fmla="*/ 398 w 512"/>
                <a:gd name="T35" fmla="*/ 484 h 488"/>
                <a:gd name="T36" fmla="*/ 282 w 512"/>
                <a:gd name="T37" fmla="*/ 404 h 488"/>
                <a:gd name="T38" fmla="*/ 256 w 512"/>
                <a:gd name="T39" fmla="*/ 396 h 488"/>
                <a:gd name="T40" fmla="*/ 228 w 512"/>
                <a:gd name="T41" fmla="*/ 404 h 488"/>
                <a:gd name="T42" fmla="*/ 114 w 512"/>
                <a:gd name="T43" fmla="*/ 484 h 488"/>
                <a:gd name="T44" fmla="*/ 100 w 512"/>
                <a:gd name="T45" fmla="*/ 488 h 488"/>
                <a:gd name="T46" fmla="*/ 96 w 512"/>
                <a:gd name="T47" fmla="*/ 484 h 488"/>
                <a:gd name="T48" fmla="*/ 96 w 512"/>
                <a:gd name="T49" fmla="*/ 470 h 488"/>
                <a:gd name="T50" fmla="*/ 136 w 512"/>
                <a:gd name="T51" fmla="*/ 336 h 488"/>
                <a:gd name="T52" fmla="*/ 136 w 512"/>
                <a:gd name="T53" fmla="*/ 308 h 488"/>
                <a:gd name="T54" fmla="*/ 120 w 512"/>
                <a:gd name="T55" fmla="*/ 286 h 488"/>
                <a:gd name="T56" fmla="*/ 8 w 512"/>
                <a:gd name="T57" fmla="*/ 200 h 488"/>
                <a:gd name="T58" fmla="*/ 0 w 512"/>
                <a:gd name="T59" fmla="*/ 190 h 488"/>
                <a:gd name="T60" fmla="*/ 2 w 512"/>
                <a:gd name="T61" fmla="*/ 184 h 488"/>
                <a:gd name="T62" fmla="*/ 16 w 512"/>
                <a:gd name="T63" fmla="*/ 180 h 488"/>
                <a:gd name="T64" fmla="*/ 154 w 512"/>
                <a:gd name="T65" fmla="*/ 178 h 488"/>
                <a:gd name="T66" fmla="*/ 182 w 512"/>
                <a:gd name="T67" fmla="*/ 168 h 488"/>
                <a:gd name="T68" fmla="*/ 198 w 512"/>
                <a:gd name="T69" fmla="*/ 146 h 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12" h="488">
                  <a:moveTo>
                    <a:pt x="244" y="14"/>
                  </a:moveTo>
                  <a:lnTo>
                    <a:pt x="244" y="14"/>
                  </a:lnTo>
                  <a:lnTo>
                    <a:pt x="250" y="4"/>
                  </a:lnTo>
                  <a:lnTo>
                    <a:pt x="252" y="2"/>
                  </a:lnTo>
                  <a:lnTo>
                    <a:pt x="256" y="0"/>
                  </a:lnTo>
                  <a:lnTo>
                    <a:pt x="258" y="2"/>
                  </a:lnTo>
                  <a:lnTo>
                    <a:pt x="262" y="4"/>
                  </a:lnTo>
                  <a:lnTo>
                    <a:pt x="266" y="14"/>
                  </a:lnTo>
                  <a:lnTo>
                    <a:pt x="312" y="146"/>
                  </a:lnTo>
                  <a:lnTo>
                    <a:pt x="312" y="146"/>
                  </a:lnTo>
                  <a:lnTo>
                    <a:pt x="318" y="158"/>
                  </a:lnTo>
                  <a:lnTo>
                    <a:pt x="330" y="168"/>
                  </a:lnTo>
                  <a:lnTo>
                    <a:pt x="342" y="174"/>
                  </a:lnTo>
                  <a:lnTo>
                    <a:pt x="356" y="178"/>
                  </a:lnTo>
                  <a:lnTo>
                    <a:pt x="496" y="180"/>
                  </a:lnTo>
                  <a:lnTo>
                    <a:pt x="496" y="180"/>
                  </a:lnTo>
                  <a:lnTo>
                    <a:pt x="506" y="182"/>
                  </a:lnTo>
                  <a:lnTo>
                    <a:pt x="510" y="184"/>
                  </a:lnTo>
                  <a:lnTo>
                    <a:pt x="512" y="186"/>
                  </a:lnTo>
                  <a:lnTo>
                    <a:pt x="512" y="190"/>
                  </a:lnTo>
                  <a:lnTo>
                    <a:pt x="510" y="194"/>
                  </a:lnTo>
                  <a:lnTo>
                    <a:pt x="502" y="200"/>
                  </a:lnTo>
                  <a:lnTo>
                    <a:pt x="390" y="286"/>
                  </a:lnTo>
                  <a:lnTo>
                    <a:pt x="390" y="286"/>
                  </a:lnTo>
                  <a:lnTo>
                    <a:pt x="382" y="296"/>
                  </a:lnTo>
                  <a:lnTo>
                    <a:pt x="376" y="308"/>
                  </a:lnTo>
                  <a:lnTo>
                    <a:pt x="372" y="322"/>
                  </a:lnTo>
                  <a:lnTo>
                    <a:pt x="374" y="336"/>
                  </a:lnTo>
                  <a:lnTo>
                    <a:pt x="414" y="470"/>
                  </a:lnTo>
                  <a:lnTo>
                    <a:pt x="414" y="470"/>
                  </a:lnTo>
                  <a:lnTo>
                    <a:pt x="416" y="482"/>
                  </a:lnTo>
                  <a:lnTo>
                    <a:pt x="416" y="484"/>
                  </a:lnTo>
                  <a:lnTo>
                    <a:pt x="414" y="488"/>
                  </a:lnTo>
                  <a:lnTo>
                    <a:pt x="410" y="488"/>
                  </a:lnTo>
                  <a:lnTo>
                    <a:pt x="406" y="488"/>
                  </a:lnTo>
                  <a:lnTo>
                    <a:pt x="398" y="484"/>
                  </a:lnTo>
                  <a:lnTo>
                    <a:pt x="282" y="404"/>
                  </a:lnTo>
                  <a:lnTo>
                    <a:pt x="282" y="404"/>
                  </a:lnTo>
                  <a:lnTo>
                    <a:pt x="270" y="398"/>
                  </a:lnTo>
                  <a:lnTo>
                    <a:pt x="256" y="396"/>
                  </a:lnTo>
                  <a:lnTo>
                    <a:pt x="242" y="398"/>
                  </a:lnTo>
                  <a:lnTo>
                    <a:pt x="228" y="404"/>
                  </a:lnTo>
                  <a:lnTo>
                    <a:pt x="114" y="484"/>
                  </a:lnTo>
                  <a:lnTo>
                    <a:pt x="114" y="484"/>
                  </a:lnTo>
                  <a:lnTo>
                    <a:pt x="104" y="488"/>
                  </a:lnTo>
                  <a:lnTo>
                    <a:pt x="100" y="488"/>
                  </a:lnTo>
                  <a:lnTo>
                    <a:pt x="98" y="488"/>
                  </a:lnTo>
                  <a:lnTo>
                    <a:pt x="96" y="484"/>
                  </a:lnTo>
                  <a:lnTo>
                    <a:pt x="94" y="482"/>
                  </a:lnTo>
                  <a:lnTo>
                    <a:pt x="96" y="470"/>
                  </a:lnTo>
                  <a:lnTo>
                    <a:pt x="136" y="336"/>
                  </a:lnTo>
                  <a:lnTo>
                    <a:pt x="136" y="336"/>
                  </a:lnTo>
                  <a:lnTo>
                    <a:pt x="138" y="322"/>
                  </a:lnTo>
                  <a:lnTo>
                    <a:pt x="136" y="308"/>
                  </a:lnTo>
                  <a:lnTo>
                    <a:pt x="130" y="296"/>
                  </a:lnTo>
                  <a:lnTo>
                    <a:pt x="120" y="286"/>
                  </a:lnTo>
                  <a:lnTo>
                    <a:pt x="8" y="200"/>
                  </a:lnTo>
                  <a:lnTo>
                    <a:pt x="8" y="200"/>
                  </a:lnTo>
                  <a:lnTo>
                    <a:pt x="0" y="194"/>
                  </a:lnTo>
                  <a:lnTo>
                    <a:pt x="0" y="190"/>
                  </a:lnTo>
                  <a:lnTo>
                    <a:pt x="0" y="186"/>
                  </a:lnTo>
                  <a:lnTo>
                    <a:pt x="2" y="184"/>
                  </a:lnTo>
                  <a:lnTo>
                    <a:pt x="4" y="182"/>
                  </a:lnTo>
                  <a:lnTo>
                    <a:pt x="16" y="180"/>
                  </a:lnTo>
                  <a:lnTo>
                    <a:pt x="154" y="178"/>
                  </a:lnTo>
                  <a:lnTo>
                    <a:pt x="154" y="178"/>
                  </a:lnTo>
                  <a:lnTo>
                    <a:pt x="168" y="174"/>
                  </a:lnTo>
                  <a:lnTo>
                    <a:pt x="182" y="168"/>
                  </a:lnTo>
                  <a:lnTo>
                    <a:pt x="192" y="158"/>
                  </a:lnTo>
                  <a:lnTo>
                    <a:pt x="198" y="146"/>
                  </a:lnTo>
                  <a:lnTo>
                    <a:pt x="244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endParaRPr>
            </a:p>
          </p:txBody>
        </p:sp>
      </p:grpSp>
      <p:sp>
        <p:nvSpPr>
          <p:cNvPr id="32" name="슬라이드 번호 개체 틀 15"/>
          <p:cNvSpPr>
            <a:spLocks noGrp="1"/>
          </p:cNvSpPr>
          <p:nvPr>
            <p:ph type="sldNum" sz="quarter" idx="12"/>
          </p:nvPr>
        </p:nvSpPr>
        <p:spPr>
          <a:xfrm>
            <a:off x="9299872" y="6597352"/>
            <a:ext cx="2844800" cy="216024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7915D0-9571-4CED-902B-44341C78E11D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2571412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0781" y="58495"/>
            <a:ext cx="2141220" cy="549593"/>
          </a:xfrm>
          <a:prstGeom prst="rect">
            <a:avLst/>
          </a:prstGeom>
        </p:spPr>
      </p:pic>
      <p:sp>
        <p:nvSpPr>
          <p:cNvPr id="6" name="슬라이드 번호 개체 틀 15"/>
          <p:cNvSpPr>
            <a:spLocks noGrp="1"/>
          </p:cNvSpPr>
          <p:nvPr>
            <p:ph type="sldNum" sz="quarter" idx="12"/>
          </p:nvPr>
        </p:nvSpPr>
        <p:spPr>
          <a:xfrm>
            <a:off x="9299872" y="6597352"/>
            <a:ext cx="2844800" cy="216024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7915D0-9571-4CED-902B-44341C78E11D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388903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65964-9831-4AA0-8A4B-9B71977DD6E1}" type="datetimeFigureOut">
              <a:rPr lang="ko-KR" altLang="en-US" smtClean="0"/>
              <a:t>2023-05-22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49E371-8791-4BFD-8B75-95A27F0F80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91516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65964-9831-4AA0-8A4B-9B71977DD6E1}" type="datetimeFigureOut">
              <a:rPr lang="ko-KR" altLang="en-US" smtClean="0"/>
              <a:t>2023-05-22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49E371-8791-4BFD-8B75-95A27F0F80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05606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65964-9831-4AA0-8A4B-9B71977DD6E1}" type="datetimeFigureOut">
              <a:rPr lang="ko-KR" altLang="en-US" smtClean="0"/>
              <a:t>2023-05-22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49E371-8791-4BFD-8B75-95A27F0F80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37411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65964-9831-4AA0-8A4B-9B71977DD6E1}" type="datetimeFigureOut">
              <a:rPr lang="ko-KR" altLang="en-US" smtClean="0"/>
              <a:t>2023-05-22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49E371-8791-4BFD-8B75-95A27F0F80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69547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65964-9831-4AA0-8A4B-9B71977DD6E1}" type="datetimeFigureOut">
              <a:rPr lang="ko-KR" altLang="en-US" smtClean="0"/>
              <a:t>2023-05-22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49E371-8791-4BFD-8B75-95A27F0F80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9167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40.xml"/><Relationship Id="rId18" Type="http://schemas.openxmlformats.org/officeDocument/2006/relationships/slideLayout" Target="../slideLayouts/slideLayout45.xml"/><Relationship Id="rId3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48.xml"/><Relationship Id="rId7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9.xml"/><Relationship Id="rId17" Type="http://schemas.openxmlformats.org/officeDocument/2006/relationships/slideLayout" Target="../slideLayouts/slideLayout44.xml"/><Relationship Id="rId2" Type="http://schemas.openxmlformats.org/officeDocument/2006/relationships/slideLayout" Target="../slideLayouts/slideLayout29.xml"/><Relationship Id="rId16" Type="http://schemas.openxmlformats.org/officeDocument/2006/relationships/slideLayout" Target="../slideLayouts/slideLayout43.xml"/><Relationship Id="rId20" Type="http://schemas.openxmlformats.org/officeDocument/2006/relationships/slideLayout" Target="../slideLayouts/slideLayout47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2.xml"/><Relationship Id="rId15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37.xml"/><Relationship Id="rId19" Type="http://schemas.openxmlformats.org/officeDocument/2006/relationships/slideLayout" Target="../slideLayouts/slideLayout46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Relationship Id="rId14" Type="http://schemas.openxmlformats.org/officeDocument/2006/relationships/slideLayout" Target="../slideLayouts/slideLayout41.xml"/><Relationship Id="rId22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C65964-9831-4AA0-8A4B-9B71977DD6E1}" type="datetimeFigureOut">
              <a:rPr lang="ko-KR" altLang="en-US" smtClean="0"/>
              <a:t>2023-05-22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49E371-8791-4BFD-8B75-95A27F0F80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49832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764DE79-268F-4C1A-8933-263129D2AF90}" type="datetimeFigureOut"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5/22/2023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F63A3B-78C7-47BE-AE5E-E10140E04643}" type="slidenum"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117370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D30AAC-EB2B-49B0-9847-D27AC8B85F62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2023-05-22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27942C-5455-4BD4-836E-2347CF695F50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869608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  <p:sldLayoutId id="2147483694" r:id="rId17"/>
    <p:sldLayoutId id="2147483695" r:id="rId18"/>
    <p:sldLayoutId id="2147483696" r:id="rId19"/>
    <p:sldLayoutId id="2147483697" r:id="rId20"/>
    <p:sldLayoutId id="2147483698" r:id="rId2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126466" y="120769"/>
            <a:ext cx="9259571" cy="603849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sz="4000" dirty="0" smtClean="0"/>
              <a:t>제</a:t>
            </a:r>
            <a:r>
              <a:rPr lang="en-US" altLang="ko-KR" sz="4000" dirty="0" smtClean="0">
                <a:latin typeface="+mj-ea"/>
              </a:rPr>
              <a:t>37</a:t>
            </a:r>
            <a:r>
              <a:rPr lang="ko-KR" altLang="en-US" sz="4000" dirty="0" smtClean="0"/>
              <a:t>강 버튼의 이벤트 처리     </a:t>
            </a:r>
            <a:endParaRPr lang="ko-KR" altLang="en-US" sz="40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19835" cy="2648308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2270731" y="724618"/>
            <a:ext cx="8225329" cy="2677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2400" dirty="0" smtClean="0"/>
              <a:t>버튼</a:t>
            </a:r>
            <a:r>
              <a:rPr lang="en-US" altLang="ko-KR" sz="2400" dirty="0" smtClean="0"/>
              <a:t>(1)</a:t>
            </a:r>
            <a:r>
              <a:rPr lang="ko-KR" altLang="en-US" sz="2400" dirty="0" smtClean="0"/>
              <a:t> </a:t>
            </a:r>
            <a:r>
              <a:rPr lang="en-US" altLang="ko-KR" sz="2400" dirty="0" err="1" smtClean="0"/>
              <a:t>onClick</a:t>
            </a:r>
            <a:r>
              <a:rPr lang="en-US" altLang="ko-KR" sz="2400" dirty="0" smtClean="0"/>
              <a:t>()</a:t>
            </a:r>
            <a:r>
              <a:rPr lang="ko-KR" altLang="en-US" sz="2400" dirty="0" smtClean="0"/>
              <a:t>함수</a:t>
            </a:r>
            <a:r>
              <a:rPr lang="en-US" altLang="ko-KR" sz="2400" dirty="0" smtClean="0"/>
              <a:t> </a:t>
            </a:r>
            <a:r>
              <a:rPr lang="ko-KR" altLang="en-US" sz="2400" dirty="0" smtClean="0"/>
              <a:t>사용법</a:t>
            </a:r>
            <a:endParaRPr lang="en-US" altLang="ko-KR" sz="2400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2400" dirty="0"/>
              <a:t>버튼</a:t>
            </a:r>
            <a:r>
              <a:rPr lang="en-US" altLang="ko-KR" sz="2400" dirty="0"/>
              <a:t>(2) </a:t>
            </a:r>
            <a:r>
              <a:rPr lang="ko-KR" altLang="en-US" sz="2400" dirty="0"/>
              <a:t>생성시 </a:t>
            </a:r>
            <a:r>
              <a:rPr lang="en-US" altLang="ko-KR" sz="2400" dirty="0" err="1"/>
              <a:t>onClickListner</a:t>
            </a:r>
            <a:r>
              <a:rPr lang="ko-KR" altLang="en-US" sz="2400" dirty="0" err="1" smtClean="0"/>
              <a:t>구현방법</a:t>
            </a:r>
            <a:endParaRPr lang="en-US" altLang="ko-KR" sz="2400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2400" dirty="0"/>
              <a:t>버튼</a:t>
            </a:r>
            <a:r>
              <a:rPr lang="en-US" altLang="ko-KR" sz="2400" dirty="0"/>
              <a:t>(3) </a:t>
            </a:r>
            <a:r>
              <a:rPr lang="en-US" altLang="ko-KR" sz="2400" dirty="0" err="1"/>
              <a:t>onClickListner</a:t>
            </a:r>
            <a:r>
              <a:rPr lang="en-US" altLang="ko-KR" sz="2400" dirty="0"/>
              <a:t> Interface</a:t>
            </a:r>
            <a:r>
              <a:rPr lang="ko-KR" altLang="en-US" sz="2400" dirty="0" err="1" smtClean="0"/>
              <a:t>구현방법</a:t>
            </a:r>
            <a:endParaRPr lang="en-US" altLang="ko-KR" sz="2400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2400" dirty="0"/>
              <a:t>버튼</a:t>
            </a:r>
            <a:r>
              <a:rPr lang="en-US" altLang="ko-KR" sz="2400" dirty="0"/>
              <a:t>(4) </a:t>
            </a:r>
            <a:r>
              <a:rPr lang="en-US" altLang="ko-KR" sz="2400" dirty="0" err="1"/>
              <a:t>onClickListner</a:t>
            </a:r>
            <a:r>
              <a:rPr lang="ko-KR" altLang="en-US" sz="2400" dirty="0"/>
              <a:t>를</a:t>
            </a:r>
            <a:r>
              <a:rPr lang="en-US" altLang="ko-KR" sz="2400" dirty="0"/>
              <a:t> </a:t>
            </a:r>
            <a:r>
              <a:rPr lang="ko-KR" altLang="en-US" sz="2400" dirty="0"/>
              <a:t>객체로 선언하여 구현하는 방법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ko-KR" altLang="en-US" sz="2400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ko-KR" altLang="en-US" sz="2400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181385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21287" y="114273"/>
            <a:ext cx="36215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dirty="0"/>
              <a:t>예제</a:t>
            </a:r>
            <a:r>
              <a:rPr lang="en-US" altLang="ko-KR" dirty="0"/>
              <a:t>: </a:t>
            </a:r>
            <a:r>
              <a:rPr lang="ko-KR" altLang="en-US" dirty="0"/>
              <a:t>이미지 버튼 이벤트 처리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6C424B3-FBF3-4181-99B2-19A6CAE27E8B}"/>
              </a:ext>
            </a:extLst>
          </p:cNvPr>
          <p:cNvSpPr txBox="1">
            <a:spLocks/>
          </p:cNvSpPr>
          <p:nvPr/>
        </p:nvSpPr>
        <p:spPr>
          <a:xfrm>
            <a:off x="533517" y="580292"/>
            <a:ext cx="8153400" cy="44958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1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0" sz="20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1pPr>
            <a:lvl2pPr marL="640080" indent="-274320" algn="l" rtl="0" eaLnBrk="1" latinLnBrk="1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kumimoji="0" sz="18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2pPr>
            <a:lvl3pPr marL="914400" indent="-228600" algn="l" rtl="0" eaLnBrk="1" latinLnBrk="1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l"/>
              <a:defRPr kumimoji="0" sz="18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3pPr>
            <a:lvl4pPr marL="1371600" indent="-228600" algn="l" rtl="0" eaLnBrk="1" latinLnBrk="1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 panose="05000000000000000000" pitchFamily="2" charset="2"/>
              <a:buChar char="l"/>
              <a:defRPr kumimoji="0" sz="18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4pPr>
            <a:lvl5pPr marL="1828800" indent="-228600" algn="l" rtl="0" eaLnBrk="1" latinLnBrk="1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 panose="05000000000000000000" pitchFamily="2" charset="2"/>
              <a:buChar char="l"/>
              <a:defRPr kumimoji="0" sz="18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5pPr>
            <a:lvl6pPr marL="2103120" indent="-228600" algn="l" rtl="0" eaLnBrk="1" latinLnBrk="1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1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marR="0" lvl="0" indent="-457200" algn="l" defTabSz="914400" rtl="0" eaLnBrk="1" fontAlgn="auto" latinLnBrk="1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DD8047"/>
              </a:buClr>
              <a:buSzPct val="60000"/>
              <a:buFont typeface="+mj-ea"/>
              <a:buAutoNum type="circleNumDbPlain"/>
              <a:tabLst/>
              <a:defRPr/>
            </a:pPr>
            <a:r>
              <a:rPr kumimoji="0" lang="en-US" altLang="ko-KR" sz="20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ImageButton1</a:t>
            </a:r>
            <a:r>
              <a:rPr kumimoji="0" lang="ko-KR" altLang="en-US" sz="20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이라는 프로젝트를 생성한다</a:t>
            </a:r>
            <a:r>
              <a:rPr kumimoji="0" lang="en-US" altLang="ko-KR" sz="20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.</a:t>
            </a:r>
          </a:p>
          <a:p>
            <a:pPr marL="457200" marR="0" lvl="0" indent="-457200" algn="l" defTabSz="914400" rtl="0" eaLnBrk="1" fontAlgn="auto" latinLnBrk="1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DD8047"/>
              </a:buClr>
              <a:buSzPct val="60000"/>
              <a:buFont typeface="+mj-ea"/>
              <a:buAutoNum type="circleNumDbPlain"/>
              <a:tabLst/>
              <a:defRPr/>
            </a:pPr>
            <a:r>
              <a:rPr kumimoji="0" lang="ko-KR" altLang="en-US" sz="20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이미지 파일 </a:t>
            </a:r>
            <a:r>
              <a:rPr kumimoji="0" lang="en-US" altLang="ko-KR" sz="20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mybutton.png</a:t>
            </a:r>
            <a:r>
              <a:rPr kumimoji="0" lang="ko-KR" altLang="en-US" sz="20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를 복사하여 프로젝트의 </a:t>
            </a:r>
            <a:r>
              <a:rPr kumimoji="0" lang="en-US" altLang="ko-KR" sz="20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res/drawable </a:t>
            </a:r>
            <a:r>
              <a:rPr kumimoji="0" lang="ko-KR" altLang="en-US" sz="20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폴더에서 붙여넣기 한다</a:t>
            </a:r>
            <a:r>
              <a:rPr kumimoji="0" lang="en-US" altLang="ko-KR" sz="20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(Ctrl+C</a:t>
            </a:r>
            <a:r>
              <a:rPr kumimoji="0" lang="ko-KR" altLang="en-US" sz="20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와 </a:t>
            </a:r>
            <a:r>
              <a:rPr kumimoji="0" lang="en-US" altLang="ko-KR" sz="20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Ctrl+V</a:t>
            </a:r>
            <a:r>
              <a:rPr kumimoji="0" lang="ko-KR" altLang="en-US" sz="20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를 사용</a:t>
            </a:r>
            <a:r>
              <a:rPr kumimoji="0" lang="en-US" altLang="ko-KR" sz="20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).</a:t>
            </a:r>
          </a:p>
          <a:p>
            <a:pPr marL="457200" marR="0" lvl="0" indent="-457200" algn="l" defTabSz="914400" rtl="0" eaLnBrk="1" fontAlgn="auto" latinLnBrk="1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DD8047"/>
              </a:buClr>
              <a:buSzPct val="60000"/>
              <a:buFont typeface="+mj-ea"/>
              <a:buAutoNum type="circleNumDbPlain"/>
              <a:tabLst/>
              <a:defRPr/>
            </a:pPr>
            <a:r>
              <a:rPr kumimoji="0" lang="ko-KR" altLang="en-US" sz="20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레이아웃 파일인 </a:t>
            </a:r>
            <a:r>
              <a:rPr kumimoji="0" lang="en-US" altLang="ko-KR" sz="20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activity_main.xml</a:t>
            </a:r>
            <a:r>
              <a:rPr kumimoji="0" lang="ko-KR" altLang="en-US" sz="20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을 다음과 같이 변경한다</a:t>
            </a:r>
            <a:r>
              <a:rPr kumimoji="0" lang="en-US" altLang="ko-KR" sz="20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.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 pitchFamily="34" charset="0"/>
              <a:ea typeface="굴림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533517" y="2165049"/>
            <a:ext cx="335059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ko-KR" altLang="en-US" sz="20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  <a:cs typeface="+mj-cs"/>
              </a:rPr>
              <a:t>이미지 버튼 이벤트 처리</a:t>
            </a:r>
            <a:endParaRPr kumimoji="0" lang="ko-KR" altLang="en-US" sz="2000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1018" y="2595628"/>
            <a:ext cx="8286220" cy="4319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8821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7290" y="79103"/>
            <a:ext cx="30267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/>
              <a:t>이미지 버튼 이벤트 처리</a:t>
            </a:r>
          </a:p>
        </p:txBody>
      </p:sp>
      <p:pic>
        <p:nvPicPr>
          <p:cNvPr id="3" name="내용 개체 틀 6">
            <a:extLst>
              <a:ext uri="{FF2B5EF4-FFF2-40B4-BE49-F238E27FC236}">
                <a16:creationId xmlns:a16="http://schemas.microsoft.com/office/drawing/2014/main" id="{3F6105FC-FB47-4C3D-929B-DAA6394FC5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466" y="448435"/>
            <a:ext cx="6146894" cy="4568638"/>
          </a:xfrm>
          <a:prstGeom prst="rect">
            <a:avLst/>
          </a:prstGeom>
        </p:spPr>
      </p:pic>
      <p:pic>
        <p:nvPicPr>
          <p:cNvPr id="4" name="내용 개체 틀 5">
            <a:extLst>
              <a:ext uri="{FF2B5EF4-FFF2-40B4-BE49-F238E27FC236}">
                <a16:creationId xmlns:a16="http://schemas.microsoft.com/office/drawing/2014/main" id="{2DD1DEF8-31BB-4B21-A0D2-4378ED4F4B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3846" y="1416196"/>
            <a:ext cx="4899971" cy="2181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0686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38186" t="9871" r="38795" b="4848"/>
          <a:stretch/>
        </p:blipFill>
        <p:spPr>
          <a:xfrm>
            <a:off x="281353" y="483578"/>
            <a:ext cx="3288323" cy="616531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0"/>
            <a:ext cx="2170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dirty="0" err="1" smtClean="0"/>
              <a:t>이미지버튼</a:t>
            </a:r>
            <a:r>
              <a:rPr lang="ko-KR" altLang="en-US" dirty="0" smtClean="0"/>
              <a:t> 실습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l="38524" t="9756" r="38609" b="5199"/>
          <a:stretch/>
        </p:blipFill>
        <p:spPr>
          <a:xfrm>
            <a:off x="4136779" y="481049"/>
            <a:ext cx="3297357" cy="616531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/>
          <a:srcRect l="38478" t="10110" r="38602" b="5178"/>
          <a:stretch/>
        </p:blipFill>
        <p:spPr>
          <a:xfrm>
            <a:off x="8001240" y="506511"/>
            <a:ext cx="3305668" cy="6114388"/>
          </a:xfrm>
          <a:prstGeom prst="rect">
            <a:avLst/>
          </a:prstGeom>
        </p:spPr>
      </p:pic>
      <p:sp>
        <p:nvSpPr>
          <p:cNvPr id="6" name="타원 5"/>
          <p:cNvSpPr/>
          <p:nvPr/>
        </p:nvSpPr>
        <p:spPr>
          <a:xfrm>
            <a:off x="501162" y="3103685"/>
            <a:ext cx="668215" cy="66821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/>
          <p:cNvCxnSpPr>
            <a:stCxn id="6" idx="7"/>
          </p:cNvCxnSpPr>
          <p:nvPr/>
        </p:nvCxnSpPr>
        <p:spPr>
          <a:xfrm flipV="1">
            <a:off x="1071519" y="1899138"/>
            <a:ext cx="3192750" cy="130240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/>
          <p:nvPr/>
        </p:nvCxnSpPr>
        <p:spPr>
          <a:xfrm>
            <a:off x="9047285" y="2312377"/>
            <a:ext cx="773723" cy="32004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87827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113692" y="5007150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/>
              <a:t>&lt;resources&gt;</a:t>
            </a:r>
          </a:p>
          <a:p>
            <a:r>
              <a:rPr lang="en-US" altLang="ko-KR" dirty="0"/>
              <a:t>    &lt;string name="</a:t>
            </a:r>
            <a:r>
              <a:rPr lang="en-US" altLang="ko-KR" dirty="0" err="1"/>
              <a:t>app_name</a:t>
            </a:r>
            <a:r>
              <a:rPr lang="en-US" altLang="ko-KR" dirty="0"/>
              <a:t>"&gt;ImageButton1&lt;/string&gt;</a:t>
            </a:r>
          </a:p>
          <a:p>
            <a:r>
              <a:rPr lang="en-US" altLang="ko-KR" dirty="0"/>
              <a:t>&lt;/resources&gt;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0" y="0"/>
            <a:ext cx="1433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prstClr val="black"/>
                </a:solidFill>
              </a:rPr>
              <a:t>[strings.xml]</a:t>
            </a:r>
            <a:endParaRPr lang="ko-KR" altLang="en-US" dirty="0">
              <a:solidFill>
                <a:prstClr val="black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r="34789" b="53258"/>
          <a:stretch/>
        </p:blipFill>
        <p:spPr>
          <a:xfrm>
            <a:off x="258559" y="441856"/>
            <a:ext cx="10418317" cy="4200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8933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3517" y="0"/>
            <a:ext cx="5093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en-US" altLang="ko-KR" sz="18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drawable</a:t>
            </a:r>
            <a:r>
              <a:rPr kumimoji="0" lang="ko-KR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폴더에 </a:t>
            </a:r>
            <a:r>
              <a:rPr lang="en-US" altLang="ko-KR" kern="0" dirty="0" err="1" smtClean="0">
                <a:solidFill>
                  <a:prstClr val="black"/>
                </a:solidFill>
              </a:rPr>
              <a:t>mybutton</a:t>
            </a:r>
            <a:r>
              <a:rPr kumimoji="0" lang="en-US" altLang="ko-KR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.</a:t>
            </a:r>
            <a:r>
              <a:rPr kumimoji="0" lang="en-US" altLang="ko-KR" sz="18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png</a:t>
            </a:r>
            <a:r>
              <a:rPr kumimoji="0" lang="ko-KR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파일을 추가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r="25015" b="49174"/>
          <a:stretch/>
        </p:blipFill>
        <p:spPr>
          <a:xfrm>
            <a:off x="475759" y="579775"/>
            <a:ext cx="11093436" cy="4229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0780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3518" y="0"/>
            <a:ext cx="2082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prstClr val="black"/>
                </a:solidFill>
              </a:rPr>
              <a:t>[activity_main.xml]</a:t>
            </a:r>
            <a:endParaRPr lang="ko-KR" altLang="en-US" dirty="0">
              <a:solidFill>
                <a:prstClr val="black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r="27555" b="37941"/>
          <a:stretch/>
        </p:blipFill>
        <p:spPr>
          <a:xfrm>
            <a:off x="274285" y="448062"/>
            <a:ext cx="11806368" cy="5688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8448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95654" y="439259"/>
            <a:ext cx="10119947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&lt;?xml version="1.0" encoding="utf-8"?&gt;</a:t>
            </a:r>
          </a:p>
          <a:p>
            <a:r>
              <a:rPr lang="en-US" altLang="ko-KR" dirty="0"/>
              <a:t>&lt;</a:t>
            </a:r>
            <a:r>
              <a:rPr lang="en-US" altLang="ko-KR" dirty="0" err="1"/>
              <a:t>LinearLayout</a:t>
            </a:r>
            <a:r>
              <a:rPr lang="en-US" altLang="ko-KR" dirty="0"/>
              <a:t> </a:t>
            </a:r>
            <a:r>
              <a:rPr lang="en-US" altLang="ko-KR" dirty="0" err="1"/>
              <a:t>xmlns:android</a:t>
            </a:r>
            <a:r>
              <a:rPr lang="en-US" altLang="ko-KR" dirty="0"/>
              <a:t>="http://schemas.android.com/</a:t>
            </a:r>
            <a:r>
              <a:rPr lang="en-US" altLang="ko-KR" dirty="0" err="1"/>
              <a:t>apk</a:t>
            </a:r>
            <a:r>
              <a:rPr lang="en-US" altLang="ko-KR" dirty="0"/>
              <a:t>/res/android"</a:t>
            </a:r>
          </a:p>
          <a:p>
            <a:endParaRPr lang="en-US" altLang="ko-KR" dirty="0"/>
          </a:p>
          <a:p>
            <a:r>
              <a:rPr lang="en-US" altLang="ko-KR" dirty="0"/>
              <a:t>    </a:t>
            </a:r>
            <a:r>
              <a:rPr lang="en-US" altLang="ko-KR" dirty="0" err="1"/>
              <a:t>android:layout_width</a:t>
            </a:r>
            <a:r>
              <a:rPr lang="en-US" altLang="ko-KR" dirty="0"/>
              <a:t>="</a:t>
            </a:r>
            <a:r>
              <a:rPr lang="en-US" altLang="ko-KR" dirty="0" err="1"/>
              <a:t>match_parent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android:layout_height</a:t>
            </a:r>
            <a:r>
              <a:rPr lang="en-US" altLang="ko-KR" dirty="0"/>
              <a:t>="</a:t>
            </a:r>
            <a:r>
              <a:rPr lang="en-US" altLang="ko-KR" dirty="0" err="1"/>
              <a:t>match_parent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android:orientation</a:t>
            </a:r>
            <a:r>
              <a:rPr lang="en-US" altLang="ko-KR" dirty="0"/>
              <a:t>="vertical" &gt;</a:t>
            </a:r>
          </a:p>
          <a:p>
            <a:endParaRPr lang="en-US" altLang="ko-KR" dirty="0"/>
          </a:p>
          <a:p>
            <a:r>
              <a:rPr lang="en-US" altLang="ko-KR" dirty="0"/>
              <a:t>    &lt;</a:t>
            </a:r>
            <a:r>
              <a:rPr lang="en-US" altLang="ko-KR" dirty="0" err="1"/>
              <a:t>ImageButton</a:t>
            </a:r>
            <a:endParaRPr lang="en-US" altLang="ko-KR" dirty="0"/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android:id</a:t>
            </a:r>
            <a:r>
              <a:rPr lang="en-US" altLang="ko-KR" dirty="0"/>
              <a:t>="@+id/imageButton1"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android:layout_width</a:t>
            </a:r>
            <a:r>
              <a:rPr lang="en-US" altLang="ko-KR" dirty="0"/>
              <a:t>="</a:t>
            </a:r>
            <a:r>
              <a:rPr lang="en-US" altLang="ko-KR" dirty="0" err="1"/>
              <a:t>wrap_content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android:layout_height</a:t>
            </a:r>
            <a:r>
              <a:rPr lang="en-US" altLang="ko-KR" dirty="0"/>
              <a:t>="</a:t>
            </a:r>
            <a:r>
              <a:rPr lang="en-US" altLang="ko-KR" dirty="0" err="1"/>
              <a:t>wrap_content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android:onClick</a:t>
            </a:r>
            <a:r>
              <a:rPr lang="en-US" altLang="ko-KR" dirty="0"/>
              <a:t>="</a:t>
            </a:r>
            <a:r>
              <a:rPr lang="en-US" altLang="ko-KR" dirty="0" err="1"/>
              <a:t>onClick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android:src</a:t>
            </a:r>
            <a:r>
              <a:rPr lang="en-US" altLang="ko-KR" dirty="0"/>
              <a:t>="@</a:t>
            </a:r>
            <a:r>
              <a:rPr lang="en-US" altLang="ko-KR" dirty="0" err="1"/>
              <a:t>drawable</a:t>
            </a:r>
            <a:r>
              <a:rPr lang="en-US" altLang="ko-KR" dirty="0"/>
              <a:t>/</a:t>
            </a:r>
            <a:r>
              <a:rPr lang="en-US" altLang="ko-KR" dirty="0" err="1"/>
              <a:t>mybutton</a:t>
            </a:r>
            <a:r>
              <a:rPr lang="en-US" altLang="ko-KR" dirty="0"/>
              <a:t>" /&gt;</a:t>
            </a:r>
          </a:p>
          <a:p>
            <a:endParaRPr lang="en-US" altLang="ko-KR" dirty="0"/>
          </a:p>
          <a:p>
            <a:r>
              <a:rPr lang="en-US" altLang="ko-KR" dirty="0"/>
              <a:t>&lt;/</a:t>
            </a:r>
            <a:r>
              <a:rPr lang="en-US" altLang="ko-KR" dirty="0" err="1"/>
              <a:t>LinearLayout</a:t>
            </a:r>
            <a:r>
              <a:rPr lang="en-US" altLang="ko-KR" dirty="0"/>
              <a:t>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356848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6388" y="0"/>
            <a:ext cx="2046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prstClr val="black"/>
                </a:solidFill>
              </a:rPr>
              <a:t>[MainActivity.java]</a:t>
            </a:r>
            <a:endParaRPr lang="ko-KR" altLang="en-US" dirty="0">
              <a:solidFill>
                <a:prstClr val="black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r="28735" b="28275"/>
          <a:stretch/>
        </p:blipFill>
        <p:spPr>
          <a:xfrm>
            <a:off x="277906" y="369332"/>
            <a:ext cx="11037794" cy="624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8647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78069" y="272122"/>
            <a:ext cx="11245362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package kr.co.company.imagebutton1;</a:t>
            </a:r>
          </a:p>
          <a:p>
            <a:endParaRPr lang="en-US" altLang="ko-KR" dirty="0"/>
          </a:p>
          <a:p>
            <a:r>
              <a:rPr lang="en-US" altLang="ko-KR" dirty="0"/>
              <a:t>import android.support.v7.app.AppCompatActivity;</a:t>
            </a:r>
          </a:p>
          <a:p>
            <a:r>
              <a:rPr lang="en-US" altLang="ko-KR" dirty="0"/>
              <a:t>import </a:t>
            </a:r>
            <a:r>
              <a:rPr lang="en-US" altLang="ko-KR" dirty="0" err="1"/>
              <a:t>android.os.Bundle</a:t>
            </a:r>
            <a:r>
              <a:rPr lang="en-US" altLang="ko-KR" dirty="0"/>
              <a:t>;</a:t>
            </a:r>
          </a:p>
          <a:p>
            <a:r>
              <a:rPr lang="en-US" altLang="ko-KR" dirty="0"/>
              <a:t>import </a:t>
            </a:r>
            <a:r>
              <a:rPr lang="en-US" altLang="ko-KR" dirty="0" err="1"/>
              <a:t>android.view.View</a:t>
            </a:r>
            <a:r>
              <a:rPr lang="en-US" altLang="ko-KR" dirty="0"/>
              <a:t>;</a:t>
            </a:r>
          </a:p>
          <a:p>
            <a:r>
              <a:rPr lang="en-US" altLang="ko-KR" dirty="0"/>
              <a:t>import </a:t>
            </a:r>
            <a:r>
              <a:rPr lang="en-US" altLang="ko-KR" dirty="0" err="1"/>
              <a:t>android.widget.Toast</a:t>
            </a:r>
            <a:r>
              <a:rPr lang="en-US" altLang="ko-KR" dirty="0"/>
              <a:t>;</a:t>
            </a:r>
          </a:p>
          <a:p>
            <a:endParaRPr lang="en-US" altLang="ko-KR" dirty="0"/>
          </a:p>
          <a:p>
            <a:r>
              <a:rPr lang="en-US" altLang="ko-KR" dirty="0"/>
              <a:t>public class </a:t>
            </a:r>
            <a:r>
              <a:rPr lang="en-US" altLang="ko-KR" dirty="0" err="1"/>
              <a:t>MainActivity</a:t>
            </a:r>
            <a:r>
              <a:rPr lang="en-US" altLang="ko-KR" dirty="0"/>
              <a:t> extends </a:t>
            </a:r>
            <a:r>
              <a:rPr lang="en-US" altLang="ko-KR" dirty="0" err="1"/>
              <a:t>AppCompatActivity</a:t>
            </a:r>
            <a:r>
              <a:rPr lang="en-US" altLang="ko-KR" dirty="0"/>
              <a:t> {</a:t>
            </a:r>
          </a:p>
          <a:p>
            <a:endParaRPr lang="en-US" altLang="ko-KR" dirty="0"/>
          </a:p>
          <a:p>
            <a:r>
              <a:rPr lang="en-US" altLang="ko-KR" dirty="0"/>
              <a:t>    @Override</a:t>
            </a:r>
          </a:p>
          <a:p>
            <a:r>
              <a:rPr lang="en-US" altLang="ko-KR" dirty="0"/>
              <a:t>    protected void </a:t>
            </a:r>
            <a:r>
              <a:rPr lang="en-US" altLang="ko-KR" dirty="0" err="1"/>
              <a:t>onCreate</a:t>
            </a:r>
            <a:r>
              <a:rPr lang="en-US" altLang="ko-KR" dirty="0"/>
              <a:t>(Bundle </a:t>
            </a:r>
            <a:r>
              <a:rPr lang="en-US" altLang="ko-KR" dirty="0" err="1"/>
              <a:t>savedInstanceState</a:t>
            </a:r>
            <a:r>
              <a:rPr lang="en-US" altLang="ko-KR" dirty="0"/>
              <a:t>) {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super.onCreate</a:t>
            </a:r>
            <a:r>
              <a:rPr lang="en-US" altLang="ko-KR" dirty="0"/>
              <a:t>(</a:t>
            </a:r>
            <a:r>
              <a:rPr lang="en-US" altLang="ko-KR" dirty="0" err="1"/>
              <a:t>savedInstanceState</a:t>
            </a:r>
            <a:r>
              <a:rPr lang="en-US" altLang="ko-KR" dirty="0"/>
              <a:t>);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setContentView</a:t>
            </a:r>
            <a:r>
              <a:rPr lang="en-US" altLang="ko-KR" dirty="0"/>
              <a:t>(</a:t>
            </a:r>
            <a:r>
              <a:rPr lang="en-US" altLang="ko-KR" dirty="0" err="1"/>
              <a:t>R.layout.activity_main</a:t>
            </a:r>
            <a:r>
              <a:rPr lang="en-US" altLang="ko-KR" dirty="0"/>
              <a:t>);</a:t>
            </a:r>
          </a:p>
          <a:p>
            <a:r>
              <a:rPr lang="en-US" altLang="ko-KR" dirty="0"/>
              <a:t>    }</a:t>
            </a:r>
          </a:p>
          <a:p>
            <a:endParaRPr lang="en-US" altLang="ko-KR" dirty="0"/>
          </a:p>
          <a:p>
            <a:r>
              <a:rPr lang="en-US" altLang="ko-KR" dirty="0"/>
              <a:t>    public void </a:t>
            </a:r>
            <a:r>
              <a:rPr lang="en-US" altLang="ko-KR" dirty="0" err="1"/>
              <a:t>onClick</a:t>
            </a:r>
            <a:r>
              <a:rPr lang="en-US" altLang="ko-KR" dirty="0"/>
              <a:t>(View target) {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Toast.makeText</a:t>
            </a:r>
            <a:r>
              <a:rPr lang="en-US" altLang="ko-KR" dirty="0"/>
              <a:t>(</a:t>
            </a:r>
            <a:r>
              <a:rPr lang="en-US" altLang="ko-KR" dirty="0" err="1"/>
              <a:t>getApplicationContext</a:t>
            </a:r>
            <a:r>
              <a:rPr lang="en-US" altLang="ko-KR" dirty="0"/>
              <a:t>(), "</a:t>
            </a:r>
            <a:r>
              <a:rPr lang="ko-KR" altLang="en-US" dirty="0"/>
              <a:t>버튼이 눌려졌습니다</a:t>
            </a:r>
            <a:r>
              <a:rPr lang="en-US" altLang="ko-KR" dirty="0" smtClean="0"/>
              <a:t>", </a:t>
            </a:r>
            <a:r>
              <a:rPr lang="en-US" altLang="ko-KR" dirty="0" err="1" smtClean="0"/>
              <a:t>Toast.LENGTH_SHORT</a:t>
            </a:r>
            <a:r>
              <a:rPr lang="en-US" altLang="ko-KR" dirty="0"/>
              <a:t>).show();</a:t>
            </a:r>
          </a:p>
          <a:p>
            <a:r>
              <a:rPr lang="en-US" altLang="ko-KR" dirty="0"/>
              <a:t>    }</a:t>
            </a:r>
          </a:p>
          <a:p>
            <a:r>
              <a:rPr lang="en-US" altLang="ko-KR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5083608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5846" y="96716"/>
            <a:ext cx="2278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dirty="0" err="1" smtClean="0"/>
              <a:t>onClick</a:t>
            </a:r>
            <a:r>
              <a:rPr lang="ko-KR" altLang="en-US" dirty="0" err="1" smtClean="0"/>
              <a:t>버튼실습</a:t>
            </a:r>
            <a:r>
              <a:rPr lang="en-US" altLang="ko-KR" dirty="0" smtClean="0"/>
              <a:t>2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38291" t="10017" r="38327" b="5563"/>
          <a:stretch/>
        </p:blipFill>
        <p:spPr>
          <a:xfrm>
            <a:off x="4029202" y="466048"/>
            <a:ext cx="3010875" cy="611486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l="38267" t="70777" r="38339" b="4732"/>
          <a:stretch/>
        </p:blipFill>
        <p:spPr>
          <a:xfrm>
            <a:off x="175846" y="2497014"/>
            <a:ext cx="2866293" cy="168793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/>
          <a:srcRect l="38522" t="64617" r="38249" b="4766"/>
          <a:stretch/>
        </p:blipFill>
        <p:spPr>
          <a:xfrm>
            <a:off x="8215694" y="1216672"/>
            <a:ext cx="2616429" cy="193976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5"/>
          <a:srcRect l="38236" t="68060" r="38590" b="5079"/>
          <a:stretch/>
        </p:blipFill>
        <p:spPr>
          <a:xfrm>
            <a:off x="8027140" y="4184944"/>
            <a:ext cx="2804983" cy="1828800"/>
          </a:xfrm>
          <a:prstGeom prst="rect">
            <a:avLst/>
          </a:prstGeom>
        </p:spPr>
      </p:pic>
      <p:cxnSp>
        <p:nvCxnSpPr>
          <p:cNvPr id="9" name="직선 화살표 연결선 8"/>
          <p:cNvCxnSpPr/>
          <p:nvPr/>
        </p:nvCxnSpPr>
        <p:spPr>
          <a:xfrm flipH="1">
            <a:off x="1714500" y="1608992"/>
            <a:ext cx="2989385" cy="154744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/>
          <p:nvPr/>
        </p:nvCxnSpPr>
        <p:spPr>
          <a:xfrm>
            <a:off x="5407269" y="1582615"/>
            <a:ext cx="3385039" cy="60393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/>
          <p:nvPr/>
        </p:nvCxnSpPr>
        <p:spPr>
          <a:xfrm>
            <a:off x="6128238" y="1608992"/>
            <a:ext cx="2945424" cy="332349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32957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387798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ko-KR" altLang="en-US" sz="28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굴림체" panose="020B0609000101010101" pitchFamily="49" charset="-127"/>
                <a:ea typeface="굴림체" panose="020B0609000101010101" pitchFamily="49" charset="-127"/>
                <a:cs typeface="+mj-cs"/>
              </a:rPr>
              <a:t>버튼의 이벤트 처리</a:t>
            </a:r>
            <a:endParaRPr kumimoji="0" lang="ko-KR" altLang="en-US" sz="2800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DA1F1EA6-DE4A-4C8D-B7CF-75C621D7E36D}"/>
              </a:ext>
            </a:extLst>
          </p:cNvPr>
          <p:cNvSpPr txBox="1">
            <a:spLocks/>
          </p:cNvSpPr>
          <p:nvPr/>
        </p:nvSpPr>
        <p:spPr>
          <a:xfrm>
            <a:off x="656610" y="712177"/>
            <a:ext cx="11186628" cy="44958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1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0" sz="20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1pPr>
            <a:lvl2pPr marL="640080" indent="-274320" algn="l" rtl="0" eaLnBrk="1" latinLnBrk="1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kumimoji="0" sz="18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2pPr>
            <a:lvl3pPr marL="914400" indent="-228600" algn="l" rtl="0" eaLnBrk="1" latinLnBrk="1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l"/>
              <a:defRPr kumimoji="0" sz="18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3pPr>
            <a:lvl4pPr marL="1371600" indent="-228600" algn="l" rtl="0" eaLnBrk="1" latinLnBrk="1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 panose="05000000000000000000" pitchFamily="2" charset="2"/>
              <a:buChar char="l"/>
              <a:defRPr kumimoji="0" sz="18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4pPr>
            <a:lvl5pPr marL="1828800" indent="-228600" algn="l" rtl="0" eaLnBrk="1" latinLnBrk="1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 panose="05000000000000000000" pitchFamily="2" charset="2"/>
              <a:buChar char="l"/>
              <a:defRPr kumimoji="0" sz="18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5pPr>
            <a:lvl6pPr marL="2103120" indent="-228600" algn="l" rtl="0" eaLnBrk="1" latinLnBrk="1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1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marR="0" lvl="0" indent="-457200" algn="l" defTabSz="914400" rtl="0" eaLnBrk="1" fontAlgn="auto" latinLnBrk="1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DD8047"/>
              </a:buClr>
              <a:buSzPct val="60000"/>
              <a:buFont typeface="+mj-ea"/>
              <a:buAutoNum type="circleNumDbPlain"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XML 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파일에 이벤트 처리 </a:t>
            </a:r>
            <a:r>
              <a:rPr kumimoji="0" lang="ko-KR" alt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메소드를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 등록하는 방법</a:t>
            </a:r>
          </a:p>
          <a:p>
            <a:pPr marL="640080" marR="0" lvl="1" indent="-274320" algn="l" defTabSz="914400" rtl="0" eaLnBrk="1" fontAlgn="auto" latinLnBrk="1" hangingPunct="1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rgbClr val="94B6D2"/>
              </a:buClr>
              <a:buSzPct val="70000"/>
              <a:buFont typeface="Wingdings" panose="05000000000000000000" pitchFamily="2" charset="2"/>
              <a:buChar char="l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클릭 이벤트만 처리할 수 있는 방법이다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. 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일반적인 방법은 아니지만 버튼과 같은 위젯의 경우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, 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가장 간단하게 이벤트를 처리할 수 있다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. </a:t>
            </a:r>
          </a:p>
          <a:p>
            <a:pPr marL="640080" marR="0" lvl="1" indent="-274320" algn="l" defTabSz="914400" rtl="0" eaLnBrk="1" fontAlgn="auto" latinLnBrk="1" hangingPunct="1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rgbClr val="94B6D2"/>
              </a:buClr>
              <a:buSzPct val="70000"/>
              <a:buFont typeface="Wingdings" panose="05000000000000000000" pitchFamily="2" charset="2"/>
              <a:buChar char="l"/>
              <a:tabLst/>
              <a:defRPr/>
            </a:pPr>
            <a:endParaRPr kumimoji="0" lang="en-US" altLang="ko-KR" sz="1800" b="0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 pitchFamily="34" charset="0"/>
              <a:ea typeface="굴림" panose="020B0600000101010101" pitchFamily="50" charset="-127"/>
              <a:cs typeface="Arial" panose="020B0604020202020204" pitchFamily="34" charset="0"/>
            </a:endParaRPr>
          </a:p>
          <a:p>
            <a:pPr marL="457200" marR="0" lvl="0" indent="-457200" algn="l" defTabSz="914400" rtl="0" eaLnBrk="1" fontAlgn="auto" latinLnBrk="1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DD8047"/>
              </a:buClr>
              <a:buSzPct val="60000"/>
              <a:buFont typeface="+mj-lt"/>
              <a:buAutoNum type="circleNumDbPlain"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이벤트를 처리하는 객체를 생성하여 이벤트를 처리하는 방법</a:t>
            </a:r>
          </a:p>
          <a:p>
            <a:pPr marL="640080" marR="0" lvl="1" indent="-274320" algn="l" defTabSz="914400" rtl="0" eaLnBrk="1" fontAlgn="auto" latinLnBrk="1" hangingPunct="1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rgbClr val="94B6D2"/>
              </a:buClr>
              <a:buSzPct val="70000"/>
              <a:buFont typeface="Wingdings" panose="05000000000000000000" pitchFamily="2" charset="2"/>
              <a:buChar char="l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이벤트를 처리하는 객체를 별도로 생성하여 위젯에 등록한다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. 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이벤트를 처리하는 가장 일반적인 방법이다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. </a:t>
            </a:r>
          </a:p>
          <a:p>
            <a:pPr marL="457200" marR="0" lvl="0" indent="-457200" algn="l" defTabSz="914400" rtl="0" eaLnBrk="1" fontAlgn="auto" latinLnBrk="1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DD8047"/>
              </a:buClr>
              <a:buSzPct val="60000"/>
              <a:buFont typeface="+mj-lt"/>
              <a:buAutoNum type="circleNumDbPlain"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인터페이스된 뷰 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클래스의 이벤트 처리 </a:t>
            </a:r>
            <a:r>
              <a:rPr kumimoji="0" lang="ko-KR" alt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메소드를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 재정의하는 방법</a:t>
            </a:r>
          </a:p>
          <a:p>
            <a:pPr marL="640080" marR="0" lvl="1" indent="-274320" algn="l" defTabSz="914400" rtl="0" eaLnBrk="1" fontAlgn="auto" latinLnBrk="1" hangingPunct="1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rgbClr val="94B6D2"/>
              </a:buClr>
              <a:buSzPct val="70000"/>
              <a:buFont typeface="Wingdings" panose="05000000000000000000" pitchFamily="2" charset="2"/>
              <a:buChar char="l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뷰 클래스의 이벤트 처리 </a:t>
            </a:r>
            <a:r>
              <a:rPr kumimoji="0" lang="ko-KR" alt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메소드를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 재정의한다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. </a:t>
            </a:r>
            <a:r>
              <a:rPr kumimoji="0" lang="ko-KR" alt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커스텀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 뷰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(Custom View)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를 </a:t>
            </a:r>
            <a:r>
              <a:rPr kumimoji="0" lang="ko-KR" alt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작성하는경우에만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 사용할 수 있는 방법이다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. 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 pitchFamily="34" charset="0"/>
              <a:ea typeface="굴림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63733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r="39836" b="53630"/>
          <a:stretch/>
        </p:blipFill>
        <p:spPr>
          <a:xfrm>
            <a:off x="329797" y="512367"/>
            <a:ext cx="10616626" cy="460264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0"/>
            <a:ext cx="1433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prstClr val="black"/>
                </a:solidFill>
              </a:rPr>
              <a:t>[strings.xml]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5638110" y="4125660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/>
              <a:t>&lt;resources&gt;</a:t>
            </a:r>
          </a:p>
          <a:p>
            <a:r>
              <a:rPr lang="en-US" altLang="ko-KR" dirty="0"/>
              <a:t>    &lt;string name="</a:t>
            </a:r>
            <a:r>
              <a:rPr lang="en-US" altLang="ko-KR" dirty="0" err="1"/>
              <a:t>app_name</a:t>
            </a:r>
            <a:r>
              <a:rPr lang="en-US" altLang="ko-KR" dirty="0"/>
              <a:t>"&gt;</a:t>
            </a:r>
            <a:r>
              <a:rPr lang="en-US" altLang="ko-KR" dirty="0" err="1"/>
              <a:t>ButtonOnclick</a:t>
            </a:r>
            <a:r>
              <a:rPr lang="en-US" altLang="ko-KR" dirty="0"/>
              <a:t>&lt;/string&gt;</a:t>
            </a:r>
          </a:p>
          <a:p>
            <a:r>
              <a:rPr lang="en-US" altLang="ko-KR" dirty="0"/>
              <a:t>    &lt;string name="btn_click1"&gt;onClick1&lt;/string&gt;</a:t>
            </a:r>
          </a:p>
          <a:p>
            <a:r>
              <a:rPr lang="en-US" altLang="ko-KR" dirty="0"/>
              <a:t>    &lt;string name="btn_click2"&gt;onClick2&lt;/string&gt;</a:t>
            </a:r>
          </a:p>
          <a:p>
            <a:r>
              <a:rPr lang="en-US" altLang="ko-KR" dirty="0"/>
              <a:t>    &lt;string name="btn_click3"&gt;onClick3&lt;/string&gt;</a:t>
            </a:r>
          </a:p>
          <a:p>
            <a:r>
              <a:rPr lang="en-US" altLang="ko-KR" dirty="0"/>
              <a:t>&lt;/resources&gt;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157758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3518" y="0"/>
            <a:ext cx="2082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prstClr val="black"/>
                </a:solidFill>
              </a:rPr>
              <a:t>[activity_main.xml]</a:t>
            </a:r>
            <a:endParaRPr lang="ko-KR" altLang="en-US" dirty="0">
              <a:solidFill>
                <a:prstClr val="black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862" y="542342"/>
            <a:ext cx="10986592" cy="6179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3955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465992" y="86916"/>
            <a:ext cx="8765931" cy="67710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/>
              <a:t>&lt;?xml version="1.0" encoding="utf-8"?&gt;</a:t>
            </a:r>
          </a:p>
          <a:p>
            <a:r>
              <a:rPr lang="en-US" altLang="ko-KR" sz="1400" dirty="0"/>
              <a:t>&lt;</a:t>
            </a:r>
            <a:r>
              <a:rPr lang="en-US" altLang="ko-KR" sz="1400" dirty="0" err="1"/>
              <a:t>LinearLayout</a:t>
            </a:r>
            <a:r>
              <a:rPr lang="en-US" altLang="ko-KR" sz="1400" dirty="0"/>
              <a:t> </a:t>
            </a:r>
            <a:r>
              <a:rPr lang="en-US" altLang="ko-KR" sz="1400" dirty="0" err="1"/>
              <a:t>xmlns:android</a:t>
            </a:r>
            <a:r>
              <a:rPr lang="en-US" altLang="ko-KR" sz="1400" dirty="0"/>
              <a:t>="http://schemas.android.com/</a:t>
            </a:r>
            <a:r>
              <a:rPr lang="en-US" altLang="ko-KR" sz="1400" dirty="0" err="1"/>
              <a:t>apk</a:t>
            </a:r>
            <a:r>
              <a:rPr lang="en-US" altLang="ko-KR" sz="1400" dirty="0"/>
              <a:t>/res/android</a:t>
            </a:r>
            <a:r>
              <a:rPr lang="en-US" altLang="ko-KR" sz="1400" dirty="0" smtClean="0"/>
              <a:t>"</a:t>
            </a:r>
            <a:endParaRPr lang="en-US" altLang="ko-KR" sz="1400" dirty="0"/>
          </a:p>
          <a:p>
            <a:r>
              <a:rPr lang="en-US" altLang="ko-KR" sz="1400" dirty="0"/>
              <a:t>    </a:t>
            </a:r>
            <a:r>
              <a:rPr lang="en-US" altLang="ko-KR" sz="1400" dirty="0" err="1"/>
              <a:t>android:layout_width</a:t>
            </a:r>
            <a:r>
              <a:rPr lang="en-US" altLang="ko-KR" sz="1400" dirty="0"/>
              <a:t>="</a:t>
            </a:r>
            <a:r>
              <a:rPr lang="en-US" altLang="ko-KR" sz="1400" dirty="0" err="1"/>
              <a:t>match_parent</a:t>
            </a:r>
            <a:r>
              <a:rPr lang="en-US" altLang="ko-KR" sz="1400" dirty="0"/>
              <a:t>"</a:t>
            </a:r>
          </a:p>
          <a:p>
            <a:r>
              <a:rPr lang="en-US" altLang="ko-KR" sz="1400" dirty="0"/>
              <a:t>    </a:t>
            </a:r>
            <a:r>
              <a:rPr lang="en-US" altLang="ko-KR" sz="1400" dirty="0" err="1"/>
              <a:t>android:layout_height</a:t>
            </a:r>
            <a:r>
              <a:rPr lang="en-US" altLang="ko-KR" sz="1400" dirty="0"/>
              <a:t>="</a:t>
            </a:r>
            <a:r>
              <a:rPr lang="en-US" altLang="ko-KR" sz="1400" dirty="0" err="1"/>
              <a:t>match_parent</a:t>
            </a:r>
            <a:r>
              <a:rPr lang="en-US" altLang="ko-KR" sz="1400" dirty="0"/>
              <a:t>"</a:t>
            </a:r>
          </a:p>
          <a:p>
            <a:r>
              <a:rPr lang="en-US" altLang="ko-KR" sz="1400" dirty="0"/>
              <a:t>    </a:t>
            </a:r>
            <a:r>
              <a:rPr lang="en-US" altLang="ko-KR" sz="1400" dirty="0" err="1"/>
              <a:t>android:orientation</a:t>
            </a:r>
            <a:r>
              <a:rPr lang="en-US" altLang="ko-KR" sz="1400" dirty="0"/>
              <a:t>="horizontal" &gt;</a:t>
            </a:r>
          </a:p>
          <a:p>
            <a:endParaRPr lang="en-US" altLang="ko-KR" sz="1400" dirty="0"/>
          </a:p>
          <a:p>
            <a:r>
              <a:rPr lang="en-US" altLang="ko-KR" sz="1400" dirty="0"/>
              <a:t>    &lt;Button</a:t>
            </a:r>
          </a:p>
          <a:p>
            <a:r>
              <a:rPr lang="en-US" altLang="ko-KR" sz="1400" dirty="0"/>
              <a:t>        </a:t>
            </a:r>
            <a:r>
              <a:rPr lang="en-US" altLang="ko-KR" sz="1400" dirty="0" err="1"/>
              <a:t>android:id</a:t>
            </a:r>
            <a:r>
              <a:rPr lang="en-US" altLang="ko-KR" sz="1400" dirty="0"/>
              <a:t>="@+id/btn_onclick1"</a:t>
            </a:r>
          </a:p>
          <a:p>
            <a:r>
              <a:rPr lang="en-US" altLang="ko-KR" sz="1400" dirty="0"/>
              <a:t>        </a:t>
            </a:r>
            <a:r>
              <a:rPr lang="en-US" altLang="ko-KR" sz="1400" dirty="0" err="1"/>
              <a:t>android:text</a:t>
            </a:r>
            <a:r>
              <a:rPr lang="en-US" altLang="ko-KR" sz="1400" dirty="0"/>
              <a:t>="@string/btn_click1"</a:t>
            </a:r>
          </a:p>
          <a:p>
            <a:r>
              <a:rPr lang="en-US" altLang="ko-KR" sz="1400" dirty="0"/>
              <a:t>        </a:t>
            </a:r>
            <a:r>
              <a:rPr lang="en-US" altLang="ko-KR" sz="1400" dirty="0" err="1"/>
              <a:t>android:layout_width</a:t>
            </a:r>
            <a:r>
              <a:rPr lang="en-US" altLang="ko-KR" sz="1400" dirty="0"/>
              <a:t>="</a:t>
            </a:r>
            <a:r>
              <a:rPr lang="en-US" altLang="ko-KR" sz="1400" dirty="0" err="1"/>
              <a:t>wrap_content</a:t>
            </a:r>
            <a:r>
              <a:rPr lang="en-US" altLang="ko-KR" sz="1400" dirty="0"/>
              <a:t>"</a:t>
            </a:r>
          </a:p>
          <a:p>
            <a:r>
              <a:rPr lang="en-US" altLang="ko-KR" sz="1400" dirty="0"/>
              <a:t>        </a:t>
            </a:r>
            <a:r>
              <a:rPr lang="en-US" altLang="ko-KR" sz="1400" dirty="0" err="1"/>
              <a:t>android:layout_height</a:t>
            </a:r>
            <a:r>
              <a:rPr lang="en-US" altLang="ko-KR" sz="1400" dirty="0"/>
              <a:t>="</a:t>
            </a:r>
            <a:r>
              <a:rPr lang="en-US" altLang="ko-KR" sz="1400" dirty="0" err="1"/>
              <a:t>wrap_content</a:t>
            </a:r>
            <a:r>
              <a:rPr lang="en-US" altLang="ko-KR" sz="1400" dirty="0"/>
              <a:t>"</a:t>
            </a:r>
          </a:p>
          <a:p>
            <a:r>
              <a:rPr lang="en-US" altLang="ko-KR" sz="1400" dirty="0"/>
              <a:t>        </a:t>
            </a:r>
            <a:r>
              <a:rPr lang="en-US" altLang="ko-KR" sz="1400" dirty="0" err="1"/>
              <a:t>android:layout_marginLeft</a:t>
            </a:r>
            <a:r>
              <a:rPr lang="en-US" altLang="ko-KR" sz="1400" dirty="0"/>
              <a:t>="10dp"</a:t>
            </a:r>
          </a:p>
          <a:p>
            <a:r>
              <a:rPr lang="en-US" altLang="ko-KR" sz="1400" dirty="0"/>
              <a:t>        </a:t>
            </a:r>
            <a:r>
              <a:rPr lang="en-US" altLang="ko-KR" sz="1400" dirty="0" err="1"/>
              <a:t>android:onClick</a:t>
            </a:r>
            <a:r>
              <a:rPr lang="en-US" altLang="ko-KR" sz="1400" dirty="0"/>
              <a:t>="</a:t>
            </a:r>
            <a:r>
              <a:rPr lang="en-US" altLang="ko-KR" sz="1400" dirty="0" err="1"/>
              <a:t>btnClick</a:t>
            </a:r>
            <a:r>
              <a:rPr lang="en-US" altLang="ko-KR" sz="1400" dirty="0"/>
              <a:t>" /&gt;</a:t>
            </a:r>
          </a:p>
          <a:p>
            <a:endParaRPr lang="en-US" altLang="ko-KR" sz="1400" dirty="0"/>
          </a:p>
          <a:p>
            <a:r>
              <a:rPr lang="en-US" altLang="ko-KR" sz="1400" dirty="0"/>
              <a:t>    &lt;Button</a:t>
            </a:r>
          </a:p>
          <a:p>
            <a:r>
              <a:rPr lang="en-US" altLang="ko-KR" sz="1400" dirty="0"/>
              <a:t>        </a:t>
            </a:r>
            <a:r>
              <a:rPr lang="en-US" altLang="ko-KR" sz="1400" dirty="0" err="1"/>
              <a:t>android:id</a:t>
            </a:r>
            <a:r>
              <a:rPr lang="en-US" altLang="ko-KR" sz="1400" dirty="0"/>
              <a:t>="@+id/btn_onclick2"</a:t>
            </a:r>
          </a:p>
          <a:p>
            <a:r>
              <a:rPr lang="en-US" altLang="ko-KR" sz="1400" dirty="0"/>
              <a:t>        </a:t>
            </a:r>
            <a:r>
              <a:rPr lang="en-US" altLang="ko-KR" sz="1400" dirty="0" err="1"/>
              <a:t>android:text</a:t>
            </a:r>
            <a:r>
              <a:rPr lang="en-US" altLang="ko-KR" sz="1400" dirty="0"/>
              <a:t>="@string/btn_click2"</a:t>
            </a:r>
          </a:p>
          <a:p>
            <a:r>
              <a:rPr lang="en-US" altLang="ko-KR" sz="1400" dirty="0"/>
              <a:t>        </a:t>
            </a:r>
            <a:r>
              <a:rPr lang="en-US" altLang="ko-KR" sz="1400" dirty="0" err="1"/>
              <a:t>android:layout_width</a:t>
            </a:r>
            <a:r>
              <a:rPr lang="en-US" altLang="ko-KR" sz="1400" dirty="0"/>
              <a:t>="</a:t>
            </a:r>
            <a:r>
              <a:rPr lang="en-US" altLang="ko-KR" sz="1400" dirty="0" err="1"/>
              <a:t>wrap_content</a:t>
            </a:r>
            <a:r>
              <a:rPr lang="en-US" altLang="ko-KR" sz="1400" dirty="0"/>
              <a:t>"</a:t>
            </a:r>
          </a:p>
          <a:p>
            <a:r>
              <a:rPr lang="en-US" altLang="ko-KR" sz="1400" dirty="0"/>
              <a:t>        </a:t>
            </a:r>
            <a:r>
              <a:rPr lang="en-US" altLang="ko-KR" sz="1400" dirty="0" err="1"/>
              <a:t>android:layout_height</a:t>
            </a:r>
            <a:r>
              <a:rPr lang="en-US" altLang="ko-KR" sz="1400" dirty="0"/>
              <a:t>="</a:t>
            </a:r>
            <a:r>
              <a:rPr lang="en-US" altLang="ko-KR" sz="1400" dirty="0" err="1"/>
              <a:t>wrap_content</a:t>
            </a:r>
            <a:r>
              <a:rPr lang="en-US" altLang="ko-KR" sz="1400" dirty="0"/>
              <a:t>"</a:t>
            </a:r>
          </a:p>
          <a:p>
            <a:r>
              <a:rPr lang="en-US" altLang="ko-KR" sz="1400" dirty="0"/>
              <a:t>        </a:t>
            </a:r>
            <a:r>
              <a:rPr lang="en-US" altLang="ko-KR" sz="1400" dirty="0" err="1"/>
              <a:t>android:layout_marginLeft</a:t>
            </a:r>
            <a:r>
              <a:rPr lang="en-US" altLang="ko-KR" sz="1400" dirty="0"/>
              <a:t>="10dp"</a:t>
            </a:r>
          </a:p>
          <a:p>
            <a:r>
              <a:rPr lang="en-US" altLang="ko-KR" sz="1400" dirty="0"/>
              <a:t>        </a:t>
            </a:r>
            <a:r>
              <a:rPr lang="en-US" altLang="ko-KR" sz="1400" dirty="0" err="1"/>
              <a:t>android:onClick</a:t>
            </a:r>
            <a:r>
              <a:rPr lang="en-US" altLang="ko-KR" sz="1400" dirty="0"/>
              <a:t>="</a:t>
            </a:r>
            <a:r>
              <a:rPr lang="en-US" altLang="ko-KR" sz="1400" dirty="0" err="1"/>
              <a:t>btnClick</a:t>
            </a:r>
            <a:r>
              <a:rPr lang="en-US" altLang="ko-KR" sz="1400" dirty="0"/>
              <a:t>" /&gt;</a:t>
            </a:r>
          </a:p>
          <a:p>
            <a:endParaRPr lang="en-US" altLang="ko-KR" sz="1400" dirty="0"/>
          </a:p>
          <a:p>
            <a:r>
              <a:rPr lang="en-US" altLang="ko-KR" sz="1400" dirty="0"/>
              <a:t>    &lt;Button</a:t>
            </a:r>
          </a:p>
          <a:p>
            <a:r>
              <a:rPr lang="en-US" altLang="ko-KR" sz="1400" dirty="0"/>
              <a:t>        </a:t>
            </a:r>
            <a:r>
              <a:rPr lang="en-US" altLang="ko-KR" sz="1400" dirty="0" err="1"/>
              <a:t>android:id</a:t>
            </a:r>
            <a:r>
              <a:rPr lang="en-US" altLang="ko-KR" sz="1400" dirty="0"/>
              <a:t>="@+id/btn_onclick3"</a:t>
            </a:r>
          </a:p>
          <a:p>
            <a:r>
              <a:rPr lang="en-US" altLang="ko-KR" sz="1400" dirty="0"/>
              <a:t>        </a:t>
            </a:r>
            <a:r>
              <a:rPr lang="en-US" altLang="ko-KR" sz="1400" dirty="0" err="1"/>
              <a:t>android:text</a:t>
            </a:r>
            <a:r>
              <a:rPr lang="en-US" altLang="ko-KR" sz="1400" dirty="0"/>
              <a:t>="@string/btn_click3"</a:t>
            </a:r>
          </a:p>
          <a:p>
            <a:r>
              <a:rPr lang="en-US" altLang="ko-KR" sz="1400" dirty="0"/>
              <a:t>        </a:t>
            </a:r>
            <a:r>
              <a:rPr lang="en-US" altLang="ko-KR" sz="1400" dirty="0" err="1"/>
              <a:t>android:layout_width</a:t>
            </a:r>
            <a:r>
              <a:rPr lang="en-US" altLang="ko-KR" sz="1400" dirty="0"/>
              <a:t>="</a:t>
            </a:r>
            <a:r>
              <a:rPr lang="en-US" altLang="ko-KR" sz="1400" dirty="0" err="1"/>
              <a:t>wrap_content</a:t>
            </a:r>
            <a:r>
              <a:rPr lang="en-US" altLang="ko-KR" sz="1400" dirty="0"/>
              <a:t>"</a:t>
            </a:r>
          </a:p>
          <a:p>
            <a:r>
              <a:rPr lang="en-US" altLang="ko-KR" sz="1400" dirty="0"/>
              <a:t>        </a:t>
            </a:r>
            <a:r>
              <a:rPr lang="en-US" altLang="ko-KR" sz="1400" dirty="0" err="1"/>
              <a:t>android:layout_height</a:t>
            </a:r>
            <a:r>
              <a:rPr lang="en-US" altLang="ko-KR" sz="1400" dirty="0"/>
              <a:t>="</a:t>
            </a:r>
            <a:r>
              <a:rPr lang="en-US" altLang="ko-KR" sz="1400" dirty="0" err="1"/>
              <a:t>wrap_content</a:t>
            </a:r>
            <a:r>
              <a:rPr lang="en-US" altLang="ko-KR" sz="1400" dirty="0"/>
              <a:t>"</a:t>
            </a:r>
          </a:p>
          <a:p>
            <a:r>
              <a:rPr lang="en-US" altLang="ko-KR" sz="1400" dirty="0"/>
              <a:t>        </a:t>
            </a:r>
            <a:r>
              <a:rPr lang="en-US" altLang="ko-KR" sz="1400" dirty="0" err="1"/>
              <a:t>android:layout_marginLeft</a:t>
            </a:r>
            <a:r>
              <a:rPr lang="en-US" altLang="ko-KR" sz="1400" dirty="0"/>
              <a:t>="10dp"</a:t>
            </a:r>
          </a:p>
          <a:p>
            <a:r>
              <a:rPr lang="en-US" altLang="ko-KR" sz="1400" dirty="0"/>
              <a:t>        </a:t>
            </a:r>
            <a:r>
              <a:rPr lang="en-US" altLang="ko-KR" sz="1400" dirty="0" err="1"/>
              <a:t>android:onClick</a:t>
            </a:r>
            <a:r>
              <a:rPr lang="en-US" altLang="ko-KR" sz="1400" dirty="0"/>
              <a:t>="</a:t>
            </a:r>
            <a:r>
              <a:rPr lang="en-US" altLang="ko-KR" sz="1400" dirty="0" err="1"/>
              <a:t>btnClick</a:t>
            </a:r>
            <a:r>
              <a:rPr lang="en-US" altLang="ko-KR" sz="1400" dirty="0"/>
              <a:t>" /&gt;</a:t>
            </a:r>
          </a:p>
          <a:p>
            <a:r>
              <a:rPr lang="en-US" altLang="ko-KR" sz="1400" dirty="0"/>
              <a:t>&lt;/</a:t>
            </a:r>
            <a:r>
              <a:rPr lang="en-US" altLang="ko-KR" sz="1400" dirty="0" err="1"/>
              <a:t>LinearLayout</a:t>
            </a:r>
            <a:r>
              <a:rPr lang="en-US" altLang="ko-KR" sz="1400" dirty="0"/>
              <a:t>&gt;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8940220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6388" y="0"/>
            <a:ext cx="2046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prstClr val="black"/>
                </a:solidFill>
              </a:rPr>
              <a:t>[MainActivity.java]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518745" y="460951"/>
            <a:ext cx="11271739" cy="56938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/>
              <a:t>package </a:t>
            </a:r>
            <a:r>
              <a:rPr lang="en-US" altLang="ko-KR" sz="1400" dirty="0" err="1"/>
              <a:t>com.example.buttononclick</a:t>
            </a:r>
            <a:r>
              <a:rPr lang="en-US" altLang="ko-KR" sz="1400" dirty="0"/>
              <a:t>;</a:t>
            </a:r>
          </a:p>
          <a:p>
            <a:endParaRPr lang="en-US" altLang="ko-KR" sz="1400" dirty="0"/>
          </a:p>
          <a:p>
            <a:r>
              <a:rPr lang="en-US" altLang="ko-KR" sz="1400" dirty="0"/>
              <a:t>import </a:t>
            </a:r>
            <a:r>
              <a:rPr lang="en-US" altLang="ko-KR" sz="1400" dirty="0" err="1"/>
              <a:t>androidx.appcompat.app.AppCompatActivity</a:t>
            </a:r>
            <a:r>
              <a:rPr lang="en-US" altLang="ko-KR" sz="1400" dirty="0"/>
              <a:t>;</a:t>
            </a:r>
          </a:p>
          <a:p>
            <a:endParaRPr lang="en-US" altLang="ko-KR" sz="1400" dirty="0"/>
          </a:p>
          <a:p>
            <a:r>
              <a:rPr lang="en-US" altLang="ko-KR" sz="1400" dirty="0"/>
              <a:t>import </a:t>
            </a:r>
            <a:r>
              <a:rPr lang="en-US" altLang="ko-KR" sz="1400" dirty="0" err="1"/>
              <a:t>android.os.Bundle</a:t>
            </a:r>
            <a:r>
              <a:rPr lang="en-US" altLang="ko-KR" sz="1400" dirty="0"/>
              <a:t>;</a:t>
            </a:r>
          </a:p>
          <a:p>
            <a:r>
              <a:rPr lang="en-US" altLang="ko-KR" sz="1400" dirty="0"/>
              <a:t>import </a:t>
            </a:r>
            <a:r>
              <a:rPr lang="en-US" altLang="ko-KR" sz="1400" dirty="0" err="1"/>
              <a:t>android.view.View</a:t>
            </a:r>
            <a:r>
              <a:rPr lang="en-US" altLang="ko-KR" sz="1400" dirty="0"/>
              <a:t>;</a:t>
            </a:r>
          </a:p>
          <a:p>
            <a:r>
              <a:rPr lang="en-US" altLang="ko-KR" sz="1400" dirty="0"/>
              <a:t>import </a:t>
            </a:r>
            <a:r>
              <a:rPr lang="en-US" altLang="ko-KR" sz="1400" dirty="0" err="1"/>
              <a:t>android.widget.Toast</a:t>
            </a:r>
            <a:r>
              <a:rPr lang="en-US" altLang="ko-KR" sz="1400" dirty="0"/>
              <a:t>;</a:t>
            </a:r>
          </a:p>
          <a:p>
            <a:endParaRPr lang="en-US" altLang="ko-KR" sz="1400" dirty="0"/>
          </a:p>
          <a:p>
            <a:r>
              <a:rPr lang="en-US" altLang="ko-KR" sz="1400" dirty="0"/>
              <a:t>public class </a:t>
            </a:r>
            <a:r>
              <a:rPr lang="en-US" altLang="ko-KR" sz="1400" dirty="0" err="1"/>
              <a:t>MainActivity</a:t>
            </a:r>
            <a:r>
              <a:rPr lang="en-US" altLang="ko-KR" sz="1400" dirty="0"/>
              <a:t> extends </a:t>
            </a:r>
            <a:r>
              <a:rPr lang="en-US" altLang="ko-KR" sz="1400" dirty="0" err="1"/>
              <a:t>AppCompatActivity</a:t>
            </a:r>
            <a:r>
              <a:rPr lang="en-US" altLang="ko-KR" sz="1400" dirty="0"/>
              <a:t> {</a:t>
            </a:r>
          </a:p>
          <a:p>
            <a:endParaRPr lang="en-US" altLang="ko-KR" sz="1400" dirty="0"/>
          </a:p>
          <a:p>
            <a:r>
              <a:rPr lang="en-US" altLang="ko-KR" sz="1400" dirty="0"/>
              <a:t>    @Override</a:t>
            </a:r>
          </a:p>
          <a:p>
            <a:r>
              <a:rPr lang="en-US" altLang="ko-KR" sz="1400" dirty="0"/>
              <a:t>    protected void </a:t>
            </a:r>
            <a:r>
              <a:rPr lang="en-US" altLang="ko-KR" sz="1400" dirty="0" err="1"/>
              <a:t>onCreate</a:t>
            </a:r>
            <a:r>
              <a:rPr lang="en-US" altLang="ko-KR" sz="1400" dirty="0"/>
              <a:t>(Bundle </a:t>
            </a:r>
            <a:r>
              <a:rPr lang="en-US" altLang="ko-KR" sz="1400" dirty="0" err="1"/>
              <a:t>savedInstanceState</a:t>
            </a:r>
            <a:r>
              <a:rPr lang="en-US" altLang="ko-KR" sz="1400" dirty="0"/>
              <a:t>) {</a:t>
            </a:r>
          </a:p>
          <a:p>
            <a:r>
              <a:rPr lang="en-US" altLang="ko-KR" sz="1400" dirty="0"/>
              <a:t>        </a:t>
            </a:r>
            <a:r>
              <a:rPr lang="en-US" altLang="ko-KR" sz="1400" dirty="0" err="1"/>
              <a:t>super.onCreate</a:t>
            </a:r>
            <a:r>
              <a:rPr lang="en-US" altLang="ko-KR" sz="1400" dirty="0"/>
              <a:t>(</a:t>
            </a:r>
            <a:r>
              <a:rPr lang="en-US" altLang="ko-KR" sz="1400" dirty="0" err="1"/>
              <a:t>savedInstanceState</a:t>
            </a:r>
            <a:r>
              <a:rPr lang="en-US" altLang="ko-KR" sz="1400" dirty="0"/>
              <a:t>);</a:t>
            </a:r>
          </a:p>
          <a:p>
            <a:r>
              <a:rPr lang="en-US" altLang="ko-KR" sz="1400" dirty="0"/>
              <a:t>        </a:t>
            </a:r>
            <a:r>
              <a:rPr lang="en-US" altLang="ko-KR" sz="1400" dirty="0" err="1"/>
              <a:t>setContentView</a:t>
            </a:r>
            <a:r>
              <a:rPr lang="en-US" altLang="ko-KR" sz="1400" dirty="0"/>
              <a:t>(</a:t>
            </a:r>
            <a:r>
              <a:rPr lang="en-US" altLang="ko-KR" sz="1400" dirty="0" err="1"/>
              <a:t>R.layout.activity_main</a:t>
            </a:r>
            <a:r>
              <a:rPr lang="en-US" altLang="ko-KR" sz="1400" dirty="0"/>
              <a:t>);</a:t>
            </a:r>
          </a:p>
          <a:p>
            <a:r>
              <a:rPr lang="en-US" altLang="ko-KR" sz="1400" dirty="0"/>
              <a:t>    }</a:t>
            </a:r>
          </a:p>
          <a:p>
            <a:r>
              <a:rPr lang="en-US" altLang="ko-KR" sz="1400" dirty="0"/>
              <a:t>    public void </a:t>
            </a:r>
            <a:r>
              <a:rPr lang="en-US" altLang="ko-KR" sz="1400" dirty="0" err="1"/>
              <a:t>btnClick</a:t>
            </a:r>
            <a:r>
              <a:rPr lang="en-US" altLang="ko-KR" sz="1400" dirty="0"/>
              <a:t>(View v) {</a:t>
            </a:r>
          </a:p>
          <a:p>
            <a:r>
              <a:rPr lang="en-US" altLang="ko-KR" sz="1400" dirty="0"/>
              <a:t>        if (</a:t>
            </a:r>
            <a:r>
              <a:rPr lang="en-US" altLang="ko-KR" sz="1400" dirty="0" err="1"/>
              <a:t>v.getId</a:t>
            </a:r>
            <a:r>
              <a:rPr lang="en-US" altLang="ko-KR" sz="1400" dirty="0"/>
              <a:t>() == R.id.btn_onclick1) {</a:t>
            </a:r>
          </a:p>
          <a:p>
            <a:r>
              <a:rPr lang="en-US" altLang="ko-KR" sz="1400" dirty="0"/>
              <a:t>             </a:t>
            </a:r>
            <a:r>
              <a:rPr lang="en-US" altLang="ko-KR" sz="1400" dirty="0" err="1"/>
              <a:t>Toast.makeText</a:t>
            </a:r>
            <a:r>
              <a:rPr lang="en-US" altLang="ko-KR" sz="1400" dirty="0"/>
              <a:t>(this, "</a:t>
            </a:r>
            <a:r>
              <a:rPr lang="en-US" altLang="ko-KR" sz="1400" dirty="0" err="1"/>
              <a:t>onClick</a:t>
            </a:r>
            <a:r>
              <a:rPr lang="en-US" altLang="ko-KR" sz="1400" dirty="0"/>
              <a:t> Button1 </a:t>
            </a:r>
            <a:r>
              <a:rPr lang="ko-KR" altLang="en-US" sz="1400" dirty="0"/>
              <a:t>눌려졌습니다</a:t>
            </a:r>
            <a:r>
              <a:rPr lang="en-US" altLang="ko-KR" sz="1400" dirty="0" smtClean="0"/>
              <a:t>", </a:t>
            </a:r>
            <a:r>
              <a:rPr lang="en-US" altLang="ko-KR" sz="1400" dirty="0" err="1"/>
              <a:t>Toast.LENGTH_SHORT</a:t>
            </a:r>
            <a:r>
              <a:rPr lang="en-US" altLang="ko-KR" sz="1400" dirty="0"/>
              <a:t>).show();</a:t>
            </a:r>
          </a:p>
          <a:p>
            <a:r>
              <a:rPr lang="en-US" altLang="ko-KR" sz="1400" dirty="0"/>
              <a:t>        } else if (</a:t>
            </a:r>
            <a:r>
              <a:rPr lang="en-US" altLang="ko-KR" sz="1400" dirty="0" err="1"/>
              <a:t>v.getId</a:t>
            </a:r>
            <a:r>
              <a:rPr lang="en-US" altLang="ko-KR" sz="1400" dirty="0"/>
              <a:t>() == R.id.btn_onclick2) {</a:t>
            </a:r>
          </a:p>
          <a:p>
            <a:r>
              <a:rPr lang="en-US" altLang="ko-KR" sz="1400" dirty="0"/>
              <a:t>            </a:t>
            </a:r>
            <a:r>
              <a:rPr lang="en-US" altLang="ko-KR" sz="1400" dirty="0" err="1"/>
              <a:t>Toast.makeText</a:t>
            </a:r>
            <a:r>
              <a:rPr lang="en-US" altLang="ko-KR" sz="1400" dirty="0"/>
              <a:t>(this, "</a:t>
            </a:r>
            <a:r>
              <a:rPr lang="en-US" altLang="ko-KR" sz="1400" dirty="0" err="1"/>
              <a:t>onClick</a:t>
            </a:r>
            <a:r>
              <a:rPr lang="en-US" altLang="ko-KR" sz="1400" dirty="0"/>
              <a:t> Button2 </a:t>
            </a:r>
            <a:r>
              <a:rPr lang="ko-KR" altLang="en-US" sz="1400" dirty="0"/>
              <a:t>눌려졌습니다</a:t>
            </a:r>
            <a:r>
              <a:rPr lang="en-US" altLang="ko-KR" sz="1400" dirty="0" smtClean="0"/>
              <a:t>",  </a:t>
            </a:r>
            <a:r>
              <a:rPr lang="en-US" altLang="ko-KR" sz="1400" dirty="0" err="1"/>
              <a:t>Toast.LENGTH_SHORT</a:t>
            </a:r>
            <a:r>
              <a:rPr lang="en-US" altLang="ko-KR" sz="1400" dirty="0"/>
              <a:t>).show();</a:t>
            </a:r>
          </a:p>
          <a:p>
            <a:r>
              <a:rPr lang="en-US" altLang="ko-KR" sz="1400" dirty="0"/>
              <a:t>        } else if (</a:t>
            </a:r>
            <a:r>
              <a:rPr lang="en-US" altLang="ko-KR" sz="1400" dirty="0" err="1"/>
              <a:t>v.getId</a:t>
            </a:r>
            <a:r>
              <a:rPr lang="en-US" altLang="ko-KR" sz="1400" dirty="0"/>
              <a:t>() == R.id.btn_onclick3) {</a:t>
            </a:r>
          </a:p>
          <a:p>
            <a:r>
              <a:rPr lang="en-US" altLang="ko-KR" sz="1400" dirty="0"/>
              <a:t>            </a:t>
            </a:r>
            <a:r>
              <a:rPr lang="en-US" altLang="ko-KR" sz="1400" dirty="0" err="1"/>
              <a:t>Toast.makeText</a:t>
            </a:r>
            <a:r>
              <a:rPr lang="en-US" altLang="ko-KR" sz="1400" dirty="0"/>
              <a:t>(this, "</a:t>
            </a:r>
            <a:r>
              <a:rPr lang="en-US" altLang="ko-KR" sz="1400" dirty="0" err="1"/>
              <a:t>onClick</a:t>
            </a:r>
            <a:r>
              <a:rPr lang="en-US" altLang="ko-KR" sz="1400" dirty="0"/>
              <a:t> Button3 </a:t>
            </a:r>
            <a:r>
              <a:rPr lang="ko-KR" altLang="en-US" sz="1400" dirty="0"/>
              <a:t>눌려졌습니다</a:t>
            </a:r>
            <a:r>
              <a:rPr lang="en-US" altLang="ko-KR" sz="1400" dirty="0" smtClean="0"/>
              <a:t>",  </a:t>
            </a:r>
            <a:r>
              <a:rPr lang="en-US" altLang="ko-KR" sz="1400" dirty="0" err="1"/>
              <a:t>Toast.LENGTH_SHORT</a:t>
            </a:r>
            <a:r>
              <a:rPr lang="en-US" altLang="ko-KR" sz="1400" dirty="0"/>
              <a:t>).show();</a:t>
            </a:r>
          </a:p>
          <a:p>
            <a:r>
              <a:rPr lang="en-US" altLang="ko-KR" sz="1400" dirty="0"/>
              <a:t>            }</a:t>
            </a:r>
          </a:p>
          <a:p>
            <a:r>
              <a:rPr lang="en-US" altLang="ko-KR" sz="1400" dirty="0"/>
              <a:t>    }</a:t>
            </a:r>
          </a:p>
          <a:p>
            <a:r>
              <a:rPr lang="en-US" altLang="ko-KR" sz="1400" dirty="0"/>
              <a:t>}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4241872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61546"/>
            <a:ext cx="4421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dirty="0" smtClean="0"/>
              <a:t>버튼</a:t>
            </a:r>
            <a:r>
              <a:rPr lang="en-US" altLang="ko-KR" dirty="0" smtClean="0"/>
              <a:t>(2) </a:t>
            </a:r>
            <a:r>
              <a:rPr lang="ko-KR" altLang="en-US" dirty="0" smtClean="0"/>
              <a:t>생성시 </a:t>
            </a:r>
            <a:r>
              <a:rPr lang="en-US" altLang="ko-KR" dirty="0" err="1" smtClean="0"/>
              <a:t>onClickListner</a:t>
            </a:r>
            <a:r>
              <a:rPr lang="ko-KR" altLang="en-US" dirty="0" err="1" smtClean="0"/>
              <a:t>구현방법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397184" y="545095"/>
            <a:ext cx="52677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/>
              <a:t>리스너</a:t>
            </a:r>
            <a:r>
              <a:rPr lang="ko-KR" altLang="en-US" dirty="0"/>
              <a:t> 객체를 이용하여 버튼 이벤트 처리하기</a:t>
            </a:r>
          </a:p>
        </p:txBody>
      </p:sp>
      <p:pic>
        <p:nvPicPr>
          <p:cNvPr id="4" name="내용 개체 틀 6">
            <a:extLst>
              <a:ext uri="{FF2B5EF4-FFF2-40B4-BE49-F238E27FC236}">
                <a16:creationId xmlns:a16="http://schemas.microsoft.com/office/drawing/2014/main" id="{5CF3F0DD-0B57-4892-8DBE-C5A88BAC19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836" y="914427"/>
            <a:ext cx="11160282" cy="5020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779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4CBDDA9F-7FC1-4526-8DDB-949DC3855D79}"/>
              </a:ext>
            </a:extLst>
          </p:cNvPr>
          <p:cNvSpPr txBox="1">
            <a:spLocks/>
          </p:cNvSpPr>
          <p:nvPr/>
        </p:nvSpPr>
        <p:spPr>
          <a:xfrm>
            <a:off x="0" y="87923"/>
            <a:ext cx="4697906" cy="448408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000" smtClean="0"/>
              <a:t>리스너 인터페이스의 종류</a:t>
            </a:r>
            <a:endParaRPr lang="ko-KR" altLang="en-US" sz="20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839" y="412355"/>
            <a:ext cx="11073123" cy="6140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8277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79103"/>
            <a:ext cx="34884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/>
              <a:t>익명 클래스로 처리하는 방법</a:t>
            </a:r>
          </a:p>
        </p:txBody>
      </p:sp>
      <p:pic>
        <p:nvPicPr>
          <p:cNvPr id="3" name="내용 개체 틀 4">
            <a:extLst>
              <a:ext uri="{FF2B5EF4-FFF2-40B4-BE49-F238E27FC236}">
                <a16:creationId xmlns:a16="http://schemas.microsoft.com/office/drawing/2014/main" id="{D5F74460-0168-46F7-BC43-0E3F98CA8A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511" b="6328"/>
          <a:stretch/>
        </p:blipFill>
        <p:spPr>
          <a:xfrm>
            <a:off x="75632" y="448435"/>
            <a:ext cx="6825645" cy="1916723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75632" y="2570426"/>
            <a:ext cx="37192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/>
              <a:t>익명 클래스로 이벤트 처리하기</a:t>
            </a:r>
          </a:p>
        </p:txBody>
      </p:sp>
      <p:pic>
        <p:nvPicPr>
          <p:cNvPr id="6" name="내용 개체 틀 4">
            <a:extLst>
              <a:ext uri="{FF2B5EF4-FFF2-40B4-BE49-F238E27FC236}">
                <a16:creationId xmlns:a16="http://schemas.microsoft.com/office/drawing/2014/main" id="{9DCA6ADA-EBBB-433D-9DD7-74EFDDD31A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542"/>
          <a:stretch/>
        </p:blipFill>
        <p:spPr>
          <a:xfrm>
            <a:off x="382341" y="3001304"/>
            <a:ext cx="9176500" cy="3856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8095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90146" y="237392"/>
            <a:ext cx="11326819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 smtClean="0"/>
              <a:t>버튼 생성을 </a:t>
            </a:r>
            <a:r>
              <a:rPr lang="en-US" altLang="ko-KR" dirty="0" smtClean="0"/>
              <a:t>layout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Button</a:t>
            </a:r>
            <a:r>
              <a:rPr lang="ko-KR" altLang="en-US" dirty="0" smtClean="0"/>
              <a:t>을 정의하고 </a:t>
            </a:r>
            <a:r>
              <a:rPr lang="en-US" altLang="ko-KR" dirty="0" smtClean="0"/>
              <a:t>Activity </a:t>
            </a:r>
            <a:r>
              <a:rPr lang="ko-KR" altLang="en-US" dirty="0" err="1" smtClean="0"/>
              <a:t>생성단계인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onCreate</a:t>
            </a:r>
            <a:r>
              <a:rPr lang="en-US" altLang="ko-KR" dirty="0" smtClean="0"/>
              <a:t>()</a:t>
            </a:r>
            <a:r>
              <a:rPr lang="ko-KR" altLang="en-US" dirty="0" smtClean="0"/>
              <a:t>함수에서 버튼의 생성과 동시에  </a:t>
            </a:r>
            <a:endParaRPr lang="en-US" altLang="ko-KR" dirty="0" smtClean="0"/>
          </a:p>
          <a:p>
            <a:r>
              <a:rPr lang="en-US" altLang="ko-KR" dirty="0" err="1" smtClean="0"/>
              <a:t>OnClickListener</a:t>
            </a:r>
            <a:r>
              <a:rPr lang="ko-KR" altLang="en-US" dirty="0" smtClean="0"/>
              <a:t>를 구현  </a:t>
            </a:r>
            <a:endParaRPr lang="en-US" altLang="ko-KR" dirty="0" smtClean="0"/>
          </a:p>
          <a:p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 smtClean="0"/>
              <a:t>public</a:t>
            </a:r>
            <a:r>
              <a:rPr lang="ko-KR" altLang="en-US" dirty="0" smtClean="0"/>
              <a:t> </a:t>
            </a:r>
            <a:r>
              <a:rPr lang="en-US" altLang="ko-KR" dirty="0" smtClean="0"/>
              <a:t>void </a:t>
            </a:r>
            <a:r>
              <a:rPr lang="en-US" altLang="ko-KR" dirty="0" err="1" smtClean="0"/>
              <a:t>setOnClickListener</a:t>
            </a:r>
            <a:r>
              <a:rPr lang="en-US" altLang="ko-KR" dirty="0" smtClean="0"/>
              <a:t> (View.</a:t>
            </a:r>
            <a:r>
              <a:rPr lang="en-US" altLang="ko-KR" dirty="0">
                <a:solidFill>
                  <a:prstClr val="black"/>
                </a:solidFill>
              </a:rPr>
              <a:t> </a:t>
            </a:r>
            <a:r>
              <a:rPr lang="en-US" altLang="ko-KR" dirty="0" err="1" smtClean="0">
                <a:solidFill>
                  <a:prstClr val="black"/>
                </a:solidFill>
              </a:rPr>
              <a:t>OnClickListener</a:t>
            </a:r>
            <a:r>
              <a:rPr lang="en-US" altLang="ko-KR" dirty="0" smtClean="0">
                <a:solidFill>
                  <a:prstClr val="black"/>
                </a:solidFill>
              </a:rPr>
              <a:t> I)</a:t>
            </a:r>
            <a:r>
              <a:rPr lang="ko-KR" altLang="en-US" dirty="0" smtClean="0">
                <a:solidFill>
                  <a:prstClr val="black"/>
                </a:solidFill>
              </a:rPr>
              <a:t>를 이용하여 등록</a:t>
            </a:r>
            <a:endParaRPr lang="en-US" altLang="ko-KR" dirty="0" smtClean="0">
              <a:solidFill>
                <a:prstClr val="black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ko-KR" dirty="0">
              <a:solidFill>
                <a:prstClr val="black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 smtClean="0"/>
              <a:t>Activity</a:t>
            </a:r>
            <a:r>
              <a:rPr lang="ko-KR" altLang="en-US" dirty="0" smtClean="0"/>
              <a:t>에 </a:t>
            </a:r>
            <a:r>
              <a:rPr lang="en-US" altLang="ko-KR" dirty="0" err="1" smtClean="0"/>
              <a:t>onCreate</a:t>
            </a:r>
            <a:r>
              <a:rPr lang="en-US" altLang="ko-KR" dirty="0" smtClean="0"/>
              <a:t>()</a:t>
            </a:r>
            <a:r>
              <a:rPr lang="ko-KR" altLang="en-US" dirty="0" smtClean="0"/>
              <a:t>에서 다음과 같이 선언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ko-KR" dirty="0" smtClean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dirty="0" smtClean="0"/>
              <a:t>Button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btnListner</a:t>
            </a:r>
            <a:r>
              <a:rPr lang="en-US" altLang="ko-KR" dirty="0" smtClean="0"/>
              <a:t> = (Button) </a:t>
            </a:r>
            <a:r>
              <a:rPr lang="en-US" altLang="ko-KR" dirty="0" err="1" smtClean="0"/>
              <a:t>findViewByID</a:t>
            </a:r>
            <a:r>
              <a:rPr lang="en-US" altLang="ko-KR" dirty="0" smtClean="0"/>
              <a:t>(R.id.btnListner1);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en-US" altLang="ko-KR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 smtClean="0"/>
              <a:t>동시에 </a:t>
            </a:r>
            <a:r>
              <a:rPr lang="en-US" altLang="ko-KR" dirty="0" err="1" smtClean="0"/>
              <a:t>setOnClickListener</a:t>
            </a:r>
            <a:r>
              <a:rPr lang="ko-KR" altLang="en-US" dirty="0" smtClean="0"/>
              <a:t>를</a:t>
            </a:r>
            <a:r>
              <a:rPr lang="en-US" altLang="ko-KR" dirty="0" smtClean="0"/>
              <a:t> </a:t>
            </a:r>
            <a:r>
              <a:rPr lang="ko-KR" altLang="en-US" dirty="0" smtClean="0"/>
              <a:t>이용하여 </a:t>
            </a:r>
            <a:r>
              <a:rPr lang="en-US" altLang="ko-KR" dirty="0" err="1" smtClean="0"/>
              <a:t>onClick</a:t>
            </a:r>
            <a:r>
              <a:rPr lang="en-US" altLang="ko-KR" dirty="0" smtClean="0"/>
              <a:t>()</a:t>
            </a:r>
            <a:r>
              <a:rPr lang="ko-KR" altLang="en-US" dirty="0" smtClean="0"/>
              <a:t>이벤트를 부여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980905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47788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dirty="0" smtClean="0"/>
              <a:t>버튼 생성시 </a:t>
            </a:r>
            <a:r>
              <a:rPr lang="en-US" altLang="ko-KR" dirty="0" err="1" smtClean="0"/>
              <a:t>onClickListner</a:t>
            </a:r>
            <a:r>
              <a:rPr lang="en-US" altLang="ko-KR" dirty="0" smtClean="0"/>
              <a:t> </a:t>
            </a:r>
            <a:r>
              <a:rPr lang="ko-KR" altLang="en-US" dirty="0" smtClean="0"/>
              <a:t>사용 </a:t>
            </a:r>
            <a:r>
              <a:rPr lang="ko-KR" altLang="en-US" dirty="0" err="1" smtClean="0"/>
              <a:t>실습예제</a:t>
            </a:r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38469" t="10299" r="38668" b="5337"/>
          <a:stretch/>
        </p:blipFill>
        <p:spPr>
          <a:xfrm>
            <a:off x="6293223" y="659422"/>
            <a:ext cx="3316942" cy="610323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l="38737" t="10062" r="38499" b="4975"/>
          <a:stretch/>
        </p:blipFill>
        <p:spPr>
          <a:xfrm>
            <a:off x="519952" y="466166"/>
            <a:ext cx="3191435" cy="6391834"/>
          </a:xfrm>
          <a:prstGeom prst="rect">
            <a:avLst/>
          </a:prstGeom>
        </p:spPr>
      </p:pic>
      <p:sp>
        <p:nvSpPr>
          <p:cNvPr id="7" name="타원 6"/>
          <p:cNvSpPr/>
          <p:nvPr/>
        </p:nvSpPr>
        <p:spPr>
          <a:xfrm>
            <a:off x="519952" y="1568824"/>
            <a:ext cx="842683" cy="87854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/>
          <p:cNvCxnSpPr>
            <a:stCxn id="7" idx="6"/>
          </p:cNvCxnSpPr>
          <p:nvPr/>
        </p:nvCxnSpPr>
        <p:spPr>
          <a:xfrm flipV="1">
            <a:off x="1362635" y="1380565"/>
            <a:ext cx="5145741" cy="62753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/>
          <p:nvPr/>
        </p:nvCxnSpPr>
        <p:spPr>
          <a:xfrm>
            <a:off x="7028329" y="1775012"/>
            <a:ext cx="986118" cy="392654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50463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1433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prstClr val="black"/>
                </a:solidFill>
              </a:rPr>
              <a:t>[strings.xml]</a:t>
            </a:r>
            <a:endParaRPr lang="ko-KR" altLang="en-US" dirty="0">
              <a:solidFill>
                <a:prstClr val="black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t="-174" r="33257" b="54481"/>
          <a:stretch/>
        </p:blipFill>
        <p:spPr>
          <a:xfrm>
            <a:off x="268942" y="527537"/>
            <a:ext cx="11141954" cy="4290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9580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63882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Light"/>
                <a:ea typeface="맑은 고딕" panose="020B0503020000020004" pitchFamily="50" charset="-127"/>
                <a:cs typeface="+mn-cs"/>
              </a:rPr>
              <a:t>안드로이드에서는 여러 방법으로 </a:t>
            </a:r>
            <a:r>
              <a:rPr kumimoji="0" lang="en-US" altLang="ko-KR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Light"/>
                <a:ea typeface="맑은 고딕" panose="020B0503020000020004" pitchFamily="50" charset="-127"/>
                <a:cs typeface="+mn-cs"/>
              </a:rPr>
              <a:t>OnClickListener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Light"/>
                <a:ea typeface="맑은 고딕" panose="020B0503020000020004" pitchFamily="50" charset="-127"/>
                <a:cs typeface="+mn-cs"/>
              </a:rPr>
              <a:t>를 사용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233029" y="452845"/>
            <a:ext cx="17027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Light"/>
                <a:ea typeface="맑은 고딕" panose="020B0503020000020004" pitchFamily="50" charset="-127"/>
                <a:cs typeface="+mn-cs"/>
              </a:rPr>
              <a:t>1.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Light"/>
                <a:ea typeface="맑은 고딕" panose="020B0503020000020004" pitchFamily="50" charset="-127"/>
                <a:cs typeface="+mn-cs"/>
              </a:rPr>
              <a:t>익명 클래스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666666"/>
              </a:solidFill>
              <a:effectLst/>
              <a:uLnTx/>
              <a:uFillTx/>
              <a:latin typeface="Noto Sans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435253" y="905691"/>
            <a:ext cx="1157503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Light"/>
                <a:ea typeface="맑은 고딕" panose="020B0503020000020004" pitchFamily="50" charset="-127"/>
                <a:cs typeface="+mn-cs"/>
              </a:rPr>
              <a:t>click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Light"/>
                <a:ea typeface="맑은 고딕" panose="020B0503020000020004" pitchFamily="50" charset="-127"/>
                <a:cs typeface="+mn-cs"/>
              </a:rPr>
              <a:t>이벤트가 어디서 처리되는지 쉽게 확인할 수 있고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Light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Light"/>
                <a:ea typeface="맑은 고딕" panose="020B0503020000020004" pitchFamily="50" charset="-127"/>
                <a:cs typeface="+mn-cs"/>
              </a:rPr>
              <a:t>코드가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Light"/>
                <a:ea typeface="맑은 고딕" panose="020B0503020000020004" pitchFamily="50" charset="-127"/>
                <a:cs typeface="+mn-cs"/>
              </a:rPr>
              <a:t>간결하기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Light"/>
                <a:ea typeface="맑은 고딕" panose="020B0503020000020004" pitchFamily="50" charset="-127"/>
                <a:cs typeface="+mn-cs"/>
              </a:rPr>
              <a:t> 때문에 자주 사용된다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Light"/>
                <a:ea typeface="맑은 고딕" panose="020B0503020000020004" pitchFamily="50" charset="-127"/>
                <a:cs typeface="+mn-cs"/>
              </a:rPr>
              <a:t>.</a:t>
            </a: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666666"/>
              </a:solidFill>
              <a:effectLst/>
              <a:uLnTx/>
              <a:uFillTx/>
              <a:latin typeface="Noto Sans"/>
              <a:ea typeface="맑은 고딕" panose="020B0503020000020004" pitchFamily="50" charset="-127"/>
              <a:cs typeface="+mn-cs"/>
            </a:endParaRPr>
          </a:p>
          <a:p>
            <a:pPr marL="457200" marR="0" lvl="1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Light"/>
                <a:ea typeface="맑은 고딕" panose="020B0503020000020004" pitchFamily="50" charset="-127"/>
                <a:cs typeface="+mn-cs"/>
              </a:rPr>
              <a:t>이벤트가 일어나는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Light"/>
                <a:ea typeface="맑은 고딕" panose="020B0503020000020004" pitchFamily="50" charset="-127"/>
                <a:cs typeface="+mn-cs"/>
              </a:rPr>
              <a:t>view(Button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Light"/>
                <a:ea typeface="맑은 고딕" panose="020B0503020000020004" pitchFamily="50" charset="-127"/>
                <a:cs typeface="+mn-cs"/>
              </a:rPr>
              <a:t>등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Light"/>
                <a:ea typeface="맑은 고딕" panose="020B0503020000020004" pitchFamily="50" charset="-127"/>
                <a:cs typeface="+mn-cs"/>
              </a:rPr>
              <a:t>)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Light"/>
                <a:ea typeface="맑은 고딕" panose="020B0503020000020004" pitchFamily="50" charset="-127"/>
                <a:cs typeface="+mn-cs"/>
              </a:rPr>
              <a:t>의 개수가 적거나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Light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Light"/>
                <a:ea typeface="맑은 고딕" panose="020B0503020000020004" pitchFamily="50" charset="-127"/>
                <a:cs typeface="+mn-cs"/>
              </a:rPr>
              <a:t>이벤트가 일어나는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Light"/>
                <a:ea typeface="맑은 고딕" panose="020B0503020000020004" pitchFamily="50" charset="-127"/>
                <a:cs typeface="+mn-cs"/>
              </a:rPr>
              <a:t>view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Light"/>
                <a:ea typeface="맑은 고딕" panose="020B0503020000020004" pitchFamily="50" charset="-127"/>
                <a:cs typeface="+mn-cs"/>
              </a:rPr>
              <a:t>간의 연관성이 적은 경우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666666"/>
              </a:solidFill>
              <a:effectLst/>
              <a:uLnTx/>
              <a:uFillTx/>
              <a:latin typeface="Noto Sans"/>
              <a:ea typeface="맑은 고딕" panose="020B0503020000020004" pitchFamily="50" charset="-127"/>
              <a:cs typeface="+mn-cs"/>
            </a:endParaRPr>
          </a:p>
          <a:p>
            <a:pPr marL="457200" marR="0" lvl="1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Light"/>
                <a:ea typeface="맑은 고딕" panose="020B0503020000020004" pitchFamily="50" charset="-127"/>
                <a:cs typeface="+mn-cs"/>
              </a:rPr>
              <a:t>이벤트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Light"/>
                <a:ea typeface="맑은 고딕" panose="020B0503020000020004" pitchFamily="50" charset="-127"/>
                <a:cs typeface="+mn-cs"/>
              </a:rPr>
              <a:t>핸들러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Light"/>
                <a:ea typeface="맑은 고딕" panose="020B0503020000020004" pitchFamily="50" charset="-127"/>
                <a:cs typeface="+mn-cs"/>
              </a:rPr>
              <a:t> 함수 내에서 익명 클래스 외부의 변수를 참조하지 않는 경우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666666"/>
              </a:solidFill>
              <a:effectLst/>
              <a:uLnTx/>
              <a:uFillTx/>
              <a:latin typeface="Noto Sans"/>
              <a:ea typeface="맑은 고딕" panose="020B0503020000020004" pitchFamily="50" charset="-127"/>
              <a:cs typeface="+mn-cs"/>
            </a:endParaRPr>
          </a:p>
          <a:p>
            <a:pPr marL="457200" marR="0" lvl="1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Light"/>
                <a:ea typeface="맑은 고딕" panose="020B0503020000020004" pitchFamily="50" charset="-127"/>
                <a:cs typeface="+mn-cs"/>
              </a:rPr>
              <a:t>간단한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Light"/>
                <a:ea typeface="맑은 고딕" panose="020B0503020000020004" pitchFamily="50" charset="-127"/>
                <a:cs typeface="+mn-cs"/>
              </a:rPr>
              <a:t>view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Light"/>
                <a:ea typeface="맑은 고딕" panose="020B0503020000020004" pitchFamily="50" charset="-127"/>
                <a:cs typeface="+mn-cs"/>
              </a:rPr>
              <a:t>클릭 이벤트 테스트 코드를 작성하는 경우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666666"/>
              </a:solidFill>
              <a:effectLst/>
              <a:uLnTx/>
              <a:uFillTx/>
              <a:latin typeface="Noto Sans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920263" y="2765499"/>
            <a:ext cx="6096000" cy="2308324"/>
          </a:xfrm>
          <a:prstGeom prst="rect">
            <a:avLst/>
          </a:prstGeom>
          <a:solidFill>
            <a:srgbClr val="FFFF00"/>
          </a:solidFill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Button </a:t>
            </a: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btn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= (Button) </a:t>
            </a: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findViewById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R.id.btn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btn.setOnClickListener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(new </a:t>
            </a: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View.OnClickListener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() {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@Override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public void </a:t>
            </a: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onClick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(View v) {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//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동작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}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});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731009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3518" y="0"/>
            <a:ext cx="2082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prstClr val="black"/>
                </a:solidFill>
              </a:rPr>
              <a:t>[activity_main.xml]</a:t>
            </a:r>
            <a:endParaRPr lang="ko-KR" altLang="en-US" dirty="0">
              <a:solidFill>
                <a:prstClr val="black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r="28341" b="50053"/>
          <a:stretch/>
        </p:blipFill>
        <p:spPr>
          <a:xfrm>
            <a:off x="172399" y="369332"/>
            <a:ext cx="7714301" cy="3024499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2801299" y="3564791"/>
            <a:ext cx="8004447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/>
              <a:t>&lt;?xml version="1.0" encoding="utf-8"?&gt;</a:t>
            </a:r>
          </a:p>
          <a:p>
            <a:r>
              <a:rPr lang="en-US" altLang="ko-KR" sz="1600" dirty="0"/>
              <a:t>&lt;</a:t>
            </a:r>
            <a:r>
              <a:rPr lang="en-US" altLang="ko-KR" sz="1600" dirty="0" err="1"/>
              <a:t>LinearLayout</a:t>
            </a:r>
            <a:r>
              <a:rPr lang="en-US" altLang="ko-KR" sz="1600" dirty="0"/>
              <a:t> </a:t>
            </a:r>
            <a:r>
              <a:rPr lang="en-US" altLang="ko-KR" sz="1600" dirty="0" err="1"/>
              <a:t>xmlns:android</a:t>
            </a:r>
            <a:r>
              <a:rPr lang="en-US" altLang="ko-KR" sz="1600" dirty="0"/>
              <a:t>="http://schemas.android.com/</a:t>
            </a:r>
            <a:r>
              <a:rPr lang="en-US" altLang="ko-KR" sz="1600" dirty="0" err="1"/>
              <a:t>apk</a:t>
            </a:r>
            <a:r>
              <a:rPr lang="en-US" altLang="ko-KR" sz="1600" dirty="0"/>
              <a:t>/res/android"</a:t>
            </a:r>
          </a:p>
          <a:p>
            <a:r>
              <a:rPr lang="en-US" altLang="ko-KR" sz="1600" dirty="0"/>
              <a:t>    </a:t>
            </a:r>
            <a:r>
              <a:rPr lang="en-US" altLang="ko-KR" sz="1600" dirty="0" err="1"/>
              <a:t>android:layout_width</a:t>
            </a:r>
            <a:r>
              <a:rPr lang="en-US" altLang="ko-KR" sz="1600" dirty="0"/>
              <a:t>="</a:t>
            </a:r>
            <a:r>
              <a:rPr lang="en-US" altLang="ko-KR" sz="1600" dirty="0" err="1"/>
              <a:t>match_parent</a:t>
            </a:r>
            <a:r>
              <a:rPr lang="en-US" altLang="ko-KR" sz="1600" dirty="0"/>
              <a:t>"</a:t>
            </a:r>
          </a:p>
          <a:p>
            <a:r>
              <a:rPr lang="en-US" altLang="ko-KR" sz="1600" dirty="0"/>
              <a:t>    </a:t>
            </a:r>
            <a:r>
              <a:rPr lang="en-US" altLang="ko-KR" sz="1600" dirty="0" err="1"/>
              <a:t>android:layout_height</a:t>
            </a:r>
            <a:r>
              <a:rPr lang="en-US" altLang="ko-KR" sz="1600" dirty="0"/>
              <a:t>="</a:t>
            </a:r>
            <a:r>
              <a:rPr lang="en-US" altLang="ko-KR" sz="1600" dirty="0" err="1"/>
              <a:t>match_parent</a:t>
            </a:r>
            <a:r>
              <a:rPr lang="en-US" altLang="ko-KR" sz="1600" dirty="0"/>
              <a:t>"</a:t>
            </a:r>
          </a:p>
          <a:p>
            <a:r>
              <a:rPr lang="en-US" altLang="ko-KR" sz="1600" dirty="0"/>
              <a:t>    </a:t>
            </a:r>
            <a:r>
              <a:rPr lang="en-US" altLang="ko-KR" sz="1600" dirty="0" err="1"/>
              <a:t>android:orientation</a:t>
            </a:r>
            <a:r>
              <a:rPr lang="en-US" altLang="ko-KR" sz="1600" dirty="0"/>
              <a:t>="vertical" &gt;</a:t>
            </a:r>
          </a:p>
          <a:p>
            <a:endParaRPr lang="en-US" altLang="ko-KR" sz="1600" dirty="0"/>
          </a:p>
          <a:p>
            <a:r>
              <a:rPr lang="en-US" altLang="ko-KR" sz="1600" dirty="0"/>
              <a:t>    &lt;Button</a:t>
            </a:r>
          </a:p>
          <a:p>
            <a:r>
              <a:rPr lang="en-US" altLang="ko-KR" sz="1600" dirty="0"/>
              <a:t>        </a:t>
            </a:r>
            <a:r>
              <a:rPr lang="en-US" altLang="ko-KR" sz="1600" dirty="0" err="1"/>
              <a:t>android:id</a:t>
            </a:r>
            <a:r>
              <a:rPr lang="en-US" altLang="ko-KR" sz="1600" dirty="0"/>
              <a:t>="@+id/button"</a:t>
            </a:r>
          </a:p>
          <a:p>
            <a:r>
              <a:rPr lang="en-US" altLang="ko-KR" sz="1600" dirty="0"/>
              <a:t>        </a:t>
            </a:r>
            <a:r>
              <a:rPr lang="en-US" altLang="ko-KR" sz="1600" dirty="0" err="1"/>
              <a:t>android:layout_width</a:t>
            </a:r>
            <a:r>
              <a:rPr lang="en-US" altLang="ko-KR" sz="1600" dirty="0"/>
              <a:t>="</a:t>
            </a:r>
            <a:r>
              <a:rPr lang="en-US" altLang="ko-KR" sz="1600" dirty="0" err="1"/>
              <a:t>wrap_content</a:t>
            </a:r>
            <a:r>
              <a:rPr lang="en-US" altLang="ko-KR" sz="1600" dirty="0"/>
              <a:t>"</a:t>
            </a:r>
          </a:p>
          <a:p>
            <a:r>
              <a:rPr lang="en-US" altLang="ko-KR" sz="1600" dirty="0"/>
              <a:t>        </a:t>
            </a:r>
            <a:r>
              <a:rPr lang="en-US" altLang="ko-KR" sz="1600" dirty="0" err="1"/>
              <a:t>android:layout_height</a:t>
            </a:r>
            <a:r>
              <a:rPr lang="en-US" altLang="ko-KR" sz="1600" dirty="0"/>
              <a:t>="</a:t>
            </a:r>
            <a:r>
              <a:rPr lang="en-US" altLang="ko-KR" sz="1600" dirty="0" err="1"/>
              <a:t>wrap_content</a:t>
            </a:r>
            <a:r>
              <a:rPr lang="en-US" altLang="ko-KR" sz="1600" dirty="0"/>
              <a:t>"</a:t>
            </a:r>
          </a:p>
          <a:p>
            <a:r>
              <a:rPr lang="en-US" altLang="ko-KR" sz="1600" dirty="0"/>
              <a:t>        </a:t>
            </a:r>
            <a:r>
              <a:rPr lang="en-US" altLang="ko-KR" sz="1600" dirty="0" err="1"/>
              <a:t>android:padding</a:t>
            </a:r>
            <a:r>
              <a:rPr lang="en-US" altLang="ko-KR" sz="1600" dirty="0"/>
              <a:t>="10dp"</a:t>
            </a:r>
          </a:p>
          <a:p>
            <a:r>
              <a:rPr lang="en-US" altLang="ko-KR" sz="1600" dirty="0"/>
              <a:t>        </a:t>
            </a:r>
            <a:r>
              <a:rPr lang="en-US" altLang="ko-KR" sz="1600" dirty="0" err="1"/>
              <a:t>android:text</a:t>
            </a:r>
            <a:r>
              <a:rPr lang="en-US" altLang="ko-KR" sz="1600" dirty="0"/>
              <a:t>="</a:t>
            </a:r>
            <a:r>
              <a:rPr lang="ko-KR" altLang="en-US" sz="1600" dirty="0"/>
              <a:t>버튼을 눌러보세요</a:t>
            </a:r>
            <a:r>
              <a:rPr lang="en-US" altLang="ko-KR" sz="1600" dirty="0"/>
              <a:t>" </a:t>
            </a:r>
            <a:r>
              <a:rPr lang="en-US" altLang="ko-KR" sz="1600" dirty="0" smtClean="0"/>
              <a:t>/&gt;</a:t>
            </a:r>
            <a:endParaRPr lang="en-US" altLang="ko-KR" sz="1600" dirty="0"/>
          </a:p>
          <a:p>
            <a:r>
              <a:rPr lang="en-US" altLang="ko-KR" sz="1600" dirty="0"/>
              <a:t>&lt;/</a:t>
            </a:r>
            <a:r>
              <a:rPr lang="en-US" altLang="ko-KR" sz="1600" dirty="0" err="1"/>
              <a:t>LinearLayout</a:t>
            </a:r>
            <a:r>
              <a:rPr lang="en-US" altLang="ko-KR" sz="1600" dirty="0"/>
              <a:t>&gt;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1468802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6388" y="0"/>
            <a:ext cx="2046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prstClr val="black"/>
                </a:solidFill>
              </a:rPr>
              <a:t>[MainActivity.java]</a:t>
            </a:r>
            <a:endParaRPr lang="ko-KR" altLang="en-US" dirty="0">
              <a:solidFill>
                <a:prstClr val="black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r="12837" b="29979"/>
          <a:stretch/>
        </p:blipFill>
        <p:spPr>
          <a:xfrm>
            <a:off x="230324" y="448408"/>
            <a:ext cx="11596507" cy="5890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0034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509953" y="199442"/>
            <a:ext cx="11350870" cy="62478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/>
              <a:t>package kr.co.company.buttonevent2;</a:t>
            </a:r>
          </a:p>
          <a:p>
            <a:endParaRPr lang="en-US" altLang="ko-KR" sz="1600" dirty="0"/>
          </a:p>
          <a:p>
            <a:r>
              <a:rPr lang="en-US" altLang="ko-KR" sz="1600" dirty="0"/>
              <a:t>import android.support.v7.app.AppCompatActivity;</a:t>
            </a:r>
          </a:p>
          <a:p>
            <a:r>
              <a:rPr lang="en-US" altLang="ko-KR" sz="1600" dirty="0"/>
              <a:t>import </a:t>
            </a:r>
            <a:r>
              <a:rPr lang="en-US" altLang="ko-KR" sz="1600" dirty="0" err="1"/>
              <a:t>android.os.Bundle</a:t>
            </a:r>
            <a:r>
              <a:rPr lang="en-US" altLang="ko-KR" sz="1600" dirty="0"/>
              <a:t>;</a:t>
            </a:r>
          </a:p>
          <a:p>
            <a:r>
              <a:rPr lang="en-US" altLang="ko-KR" sz="1600" dirty="0"/>
              <a:t>import </a:t>
            </a:r>
            <a:r>
              <a:rPr lang="en-US" altLang="ko-KR" sz="1600" dirty="0" err="1"/>
              <a:t>android.view.View</a:t>
            </a:r>
            <a:r>
              <a:rPr lang="en-US" altLang="ko-KR" sz="1600" dirty="0"/>
              <a:t>;</a:t>
            </a:r>
          </a:p>
          <a:p>
            <a:r>
              <a:rPr lang="en-US" altLang="ko-KR" sz="1600" dirty="0"/>
              <a:t>import </a:t>
            </a:r>
            <a:r>
              <a:rPr lang="en-US" altLang="ko-KR" sz="1600" dirty="0" err="1"/>
              <a:t>android.widget.Button</a:t>
            </a:r>
            <a:r>
              <a:rPr lang="en-US" altLang="ko-KR" sz="1600" dirty="0"/>
              <a:t>;</a:t>
            </a:r>
          </a:p>
          <a:p>
            <a:r>
              <a:rPr lang="en-US" altLang="ko-KR" sz="1600" dirty="0"/>
              <a:t>import </a:t>
            </a:r>
            <a:r>
              <a:rPr lang="en-US" altLang="ko-KR" sz="1600" dirty="0" err="1"/>
              <a:t>android.widget.Toast</a:t>
            </a:r>
            <a:r>
              <a:rPr lang="en-US" altLang="ko-KR" sz="1600" dirty="0"/>
              <a:t>;</a:t>
            </a:r>
          </a:p>
          <a:p>
            <a:endParaRPr lang="en-US" altLang="ko-KR" sz="1600" dirty="0"/>
          </a:p>
          <a:p>
            <a:r>
              <a:rPr lang="en-US" altLang="ko-KR" sz="1600" dirty="0"/>
              <a:t>public class </a:t>
            </a:r>
            <a:r>
              <a:rPr lang="en-US" altLang="ko-KR" sz="1600" dirty="0" err="1"/>
              <a:t>MainActivity</a:t>
            </a:r>
            <a:r>
              <a:rPr lang="en-US" altLang="ko-KR" sz="1600" dirty="0"/>
              <a:t> extends </a:t>
            </a:r>
            <a:r>
              <a:rPr lang="en-US" altLang="ko-KR" sz="1600" dirty="0" err="1"/>
              <a:t>AppCompatActivity</a:t>
            </a:r>
            <a:r>
              <a:rPr lang="en-US" altLang="ko-KR" sz="1600" dirty="0"/>
              <a:t> {</a:t>
            </a:r>
          </a:p>
          <a:p>
            <a:r>
              <a:rPr lang="en-US" altLang="ko-KR" sz="1600" dirty="0"/>
              <a:t>    @Override</a:t>
            </a:r>
          </a:p>
          <a:p>
            <a:r>
              <a:rPr lang="en-US" altLang="ko-KR" sz="1600" dirty="0"/>
              <a:t>    public void </a:t>
            </a:r>
            <a:r>
              <a:rPr lang="en-US" altLang="ko-KR" sz="1600" dirty="0" err="1"/>
              <a:t>onCreate</a:t>
            </a:r>
            <a:r>
              <a:rPr lang="en-US" altLang="ko-KR" sz="1600" dirty="0"/>
              <a:t>(Bundle </a:t>
            </a:r>
            <a:r>
              <a:rPr lang="en-US" altLang="ko-KR" sz="1600" dirty="0" err="1"/>
              <a:t>savedInstanceState</a:t>
            </a:r>
            <a:r>
              <a:rPr lang="en-US" altLang="ko-KR" sz="1600" dirty="0"/>
              <a:t>) {</a:t>
            </a:r>
          </a:p>
          <a:p>
            <a:endParaRPr lang="en-US" altLang="ko-KR" sz="1600" dirty="0"/>
          </a:p>
          <a:p>
            <a:r>
              <a:rPr lang="en-US" altLang="ko-KR" sz="1600" dirty="0"/>
              <a:t>        </a:t>
            </a:r>
            <a:r>
              <a:rPr lang="en-US" altLang="ko-KR" sz="1600" dirty="0" err="1"/>
              <a:t>super.onCreate</a:t>
            </a:r>
            <a:r>
              <a:rPr lang="en-US" altLang="ko-KR" sz="1600" dirty="0"/>
              <a:t>(</a:t>
            </a:r>
            <a:r>
              <a:rPr lang="en-US" altLang="ko-KR" sz="1600" dirty="0" err="1"/>
              <a:t>savedInstanceState</a:t>
            </a:r>
            <a:r>
              <a:rPr lang="en-US" altLang="ko-KR" sz="1600" dirty="0"/>
              <a:t>);</a:t>
            </a:r>
          </a:p>
          <a:p>
            <a:r>
              <a:rPr lang="en-US" altLang="ko-KR" sz="1600" dirty="0"/>
              <a:t>        </a:t>
            </a:r>
            <a:r>
              <a:rPr lang="en-US" altLang="ko-KR" sz="1600" dirty="0" err="1"/>
              <a:t>setContentView</a:t>
            </a:r>
            <a:r>
              <a:rPr lang="en-US" altLang="ko-KR" sz="1600" dirty="0"/>
              <a:t>(</a:t>
            </a:r>
            <a:r>
              <a:rPr lang="en-US" altLang="ko-KR" sz="1600" dirty="0" err="1"/>
              <a:t>R.layout.activity_main</a:t>
            </a:r>
            <a:r>
              <a:rPr lang="en-US" altLang="ko-KR" sz="1600" dirty="0"/>
              <a:t>);</a:t>
            </a:r>
          </a:p>
          <a:p>
            <a:endParaRPr lang="en-US" altLang="ko-KR" sz="1600" dirty="0"/>
          </a:p>
          <a:p>
            <a:r>
              <a:rPr lang="en-US" altLang="ko-KR" sz="1600" dirty="0"/>
              <a:t>        Button </a:t>
            </a:r>
            <a:r>
              <a:rPr lang="en-US" altLang="ko-KR" sz="1600" dirty="0" err="1"/>
              <a:t>button</a:t>
            </a:r>
            <a:r>
              <a:rPr lang="en-US" altLang="ko-KR" sz="1600" dirty="0"/>
              <a:t> = (Button) </a:t>
            </a:r>
            <a:r>
              <a:rPr lang="en-US" altLang="ko-KR" sz="1600" dirty="0" err="1"/>
              <a:t>findViewById</a:t>
            </a:r>
            <a:r>
              <a:rPr lang="en-US" altLang="ko-KR" sz="1600" dirty="0"/>
              <a:t>(</a:t>
            </a:r>
            <a:r>
              <a:rPr lang="en-US" altLang="ko-KR" sz="1600" dirty="0" err="1"/>
              <a:t>R.id.button</a:t>
            </a:r>
            <a:r>
              <a:rPr lang="en-US" altLang="ko-KR" sz="1600" dirty="0"/>
              <a:t>);</a:t>
            </a:r>
          </a:p>
          <a:p>
            <a:endParaRPr lang="en-US" altLang="ko-KR" sz="1600" dirty="0"/>
          </a:p>
          <a:p>
            <a:r>
              <a:rPr lang="en-US" altLang="ko-KR" sz="1600" dirty="0"/>
              <a:t>        </a:t>
            </a:r>
            <a:r>
              <a:rPr lang="en-US" altLang="ko-KR" sz="1600" dirty="0" err="1"/>
              <a:t>button.setOnClickListener</a:t>
            </a:r>
            <a:r>
              <a:rPr lang="en-US" altLang="ko-KR" sz="1600" dirty="0"/>
              <a:t>(new </a:t>
            </a:r>
            <a:r>
              <a:rPr lang="en-US" altLang="ko-KR" sz="1600" dirty="0" err="1"/>
              <a:t>View.OnClickListener</a:t>
            </a:r>
            <a:r>
              <a:rPr lang="en-US" altLang="ko-KR" sz="1600" dirty="0"/>
              <a:t>() {</a:t>
            </a:r>
          </a:p>
          <a:p>
            <a:r>
              <a:rPr lang="en-US" altLang="ko-KR" sz="1600" dirty="0"/>
              <a:t>            public void </a:t>
            </a:r>
            <a:r>
              <a:rPr lang="en-US" altLang="ko-KR" sz="1600" dirty="0" err="1"/>
              <a:t>onClick</a:t>
            </a:r>
            <a:r>
              <a:rPr lang="en-US" altLang="ko-KR" sz="1600" dirty="0"/>
              <a:t>(View v) {</a:t>
            </a:r>
          </a:p>
          <a:p>
            <a:endParaRPr lang="en-US" altLang="ko-KR" sz="1600" dirty="0"/>
          </a:p>
          <a:p>
            <a:r>
              <a:rPr lang="en-US" altLang="ko-KR" sz="1600" dirty="0"/>
              <a:t>                </a:t>
            </a:r>
            <a:r>
              <a:rPr lang="en-US" altLang="ko-KR" sz="1600" dirty="0" err="1"/>
              <a:t>Toast.makeText</a:t>
            </a:r>
            <a:r>
              <a:rPr lang="en-US" altLang="ko-KR" sz="1600" dirty="0"/>
              <a:t>(</a:t>
            </a:r>
            <a:r>
              <a:rPr lang="en-US" altLang="ko-KR" sz="1600" dirty="0" err="1"/>
              <a:t>getApplicationContext</a:t>
            </a:r>
            <a:r>
              <a:rPr lang="en-US" altLang="ko-KR" sz="1600" dirty="0"/>
              <a:t>(), "</a:t>
            </a:r>
            <a:r>
              <a:rPr lang="ko-KR" altLang="en-US" sz="1600" dirty="0"/>
              <a:t>버튼이 눌려졌습니다</a:t>
            </a:r>
            <a:r>
              <a:rPr lang="en-US" altLang="ko-KR" sz="1600" dirty="0"/>
              <a:t>", </a:t>
            </a:r>
            <a:r>
              <a:rPr lang="en-US" altLang="ko-KR" sz="1600" dirty="0" err="1"/>
              <a:t>Toast.LENGTH_SHORT</a:t>
            </a:r>
            <a:r>
              <a:rPr lang="en-US" altLang="ko-KR" sz="1600" dirty="0"/>
              <a:t>).show();</a:t>
            </a:r>
          </a:p>
          <a:p>
            <a:r>
              <a:rPr lang="en-US" altLang="ko-KR" sz="1600" dirty="0"/>
              <a:t>            }</a:t>
            </a:r>
          </a:p>
          <a:p>
            <a:r>
              <a:rPr lang="en-US" altLang="ko-KR" sz="1600" dirty="0"/>
              <a:t>        });</a:t>
            </a:r>
          </a:p>
          <a:p>
            <a:r>
              <a:rPr lang="en-US" altLang="ko-KR" sz="1600" dirty="0"/>
              <a:t>    }</a:t>
            </a:r>
          </a:p>
          <a:p>
            <a:r>
              <a:rPr lang="en-US" altLang="ko-KR" sz="16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227737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52180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dirty="0" smtClean="0"/>
              <a:t>3</a:t>
            </a:r>
            <a:r>
              <a:rPr lang="ko-KR" altLang="en-US" dirty="0" smtClean="0"/>
              <a:t>개 버튼 생성시 </a:t>
            </a:r>
            <a:r>
              <a:rPr lang="en-US" altLang="ko-KR" dirty="0" err="1" smtClean="0"/>
              <a:t>onClickListner</a:t>
            </a:r>
            <a:r>
              <a:rPr lang="en-US" altLang="ko-KR" dirty="0" smtClean="0"/>
              <a:t> </a:t>
            </a:r>
            <a:r>
              <a:rPr lang="ko-KR" altLang="en-US" dirty="0" smtClean="0"/>
              <a:t>사용 </a:t>
            </a:r>
            <a:r>
              <a:rPr lang="ko-KR" altLang="en-US" dirty="0" err="1" smtClean="0"/>
              <a:t>실습예제</a:t>
            </a:r>
            <a:endParaRPr lang="en-US" altLang="ko-KR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38651" t="9731" r="38682" b="5380"/>
          <a:stretch/>
        </p:blipFill>
        <p:spPr>
          <a:xfrm>
            <a:off x="4501660" y="492099"/>
            <a:ext cx="3376246" cy="636590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l="38382" t="76007" r="38318" b="4372"/>
          <a:stretch/>
        </p:blipFill>
        <p:spPr>
          <a:xfrm>
            <a:off x="285261" y="2699238"/>
            <a:ext cx="3619489" cy="17145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/>
          <a:srcRect l="38689" t="67806" r="38682" b="4928"/>
          <a:stretch/>
        </p:blipFill>
        <p:spPr>
          <a:xfrm>
            <a:off x="4536830" y="4299439"/>
            <a:ext cx="3305906" cy="224067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5"/>
          <a:srcRect l="38278" t="69018" r="38658" b="5841"/>
          <a:stretch/>
        </p:blipFill>
        <p:spPr>
          <a:xfrm>
            <a:off x="8289345" y="2475034"/>
            <a:ext cx="3563275" cy="2184889"/>
          </a:xfrm>
          <a:prstGeom prst="rect">
            <a:avLst/>
          </a:prstGeom>
        </p:spPr>
      </p:pic>
      <p:cxnSp>
        <p:nvCxnSpPr>
          <p:cNvPr id="8" name="직선 화살표 연결선 7"/>
          <p:cNvCxnSpPr/>
          <p:nvPr/>
        </p:nvCxnSpPr>
        <p:spPr>
          <a:xfrm flipH="1">
            <a:off x="2233246" y="1679331"/>
            <a:ext cx="2984849" cy="139797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/>
          <p:nvPr/>
        </p:nvCxnSpPr>
        <p:spPr>
          <a:xfrm>
            <a:off x="5987562" y="1732085"/>
            <a:ext cx="149469" cy="359605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/>
          <p:nvPr/>
        </p:nvCxnSpPr>
        <p:spPr>
          <a:xfrm>
            <a:off x="6778869" y="1679331"/>
            <a:ext cx="2804746" cy="176725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85978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1433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prstClr val="black"/>
                </a:solidFill>
              </a:rPr>
              <a:t>[strings.xml]</a:t>
            </a:r>
            <a:endParaRPr lang="ko-KR" altLang="en-US" dirty="0">
              <a:solidFill>
                <a:prstClr val="black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t="-139" r="35596" b="51325"/>
          <a:stretch/>
        </p:blipFill>
        <p:spPr>
          <a:xfrm>
            <a:off x="228773" y="465994"/>
            <a:ext cx="8880058" cy="378591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1526930" y="4644406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/>
              <a:t>&lt;resources&gt;</a:t>
            </a:r>
          </a:p>
          <a:p>
            <a:r>
              <a:rPr lang="en-US" altLang="ko-KR" dirty="0"/>
              <a:t>    &lt;string name="</a:t>
            </a:r>
            <a:r>
              <a:rPr lang="en-US" altLang="ko-KR" dirty="0" err="1"/>
              <a:t>app_name</a:t>
            </a:r>
            <a:r>
              <a:rPr lang="en-US" altLang="ko-KR" dirty="0"/>
              <a:t>"&gt;</a:t>
            </a:r>
            <a:r>
              <a:rPr lang="en-US" altLang="ko-KR" dirty="0" err="1"/>
              <a:t>ButtonOnclick</a:t>
            </a:r>
            <a:r>
              <a:rPr lang="en-US" altLang="ko-KR" dirty="0"/>
              <a:t>&lt;/string&gt;</a:t>
            </a:r>
          </a:p>
          <a:p>
            <a:r>
              <a:rPr lang="en-US" altLang="ko-KR" dirty="0"/>
              <a:t>    &lt;string name="btn_click1"&gt;Listner1&lt;/string&gt;</a:t>
            </a:r>
          </a:p>
          <a:p>
            <a:r>
              <a:rPr lang="en-US" altLang="ko-KR" dirty="0"/>
              <a:t>    &lt;string name="btn_click2"&gt;Listner2&lt;/string&gt;</a:t>
            </a:r>
          </a:p>
          <a:p>
            <a:r>
              <a:rPr lang="en-US" altLang="ko-KR" dirty="0"/>
              <a:t>    &lt;string name="btn_click3"&gt;Listner3&lt;/string&gt;</a:t>
            </a:r>
          </a:p>
          <a:p>
            <a:r>
              <a:rPr lang="en-US" altLang="ko-KR" dirty="0"/>
              <a:t>&lt;/resources&gt;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628478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3518" y="0"/>
            <a:ext cx="2082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prstClr val="black"/>
                </a:solidFill>
              </a:rPr>
              <a:t>[activity_main.xml]</a:t>
            </a:r>
            <a:endParaRPr lang="ko-KR" altLang="en-US" dirty="0">
              <a:solidFill>
                <a:prstClr val="black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526" y="457199"/>
            <a:ext cx="11311735" cy="6362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247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738553" y="318096"/>
            <a:ext cx="8730762" cy="61247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/>
              <a:t>&lt;?xml version="1.0" encoding="utf-8"?&gt;</a:t>
            </a:r>
          </a:p>
          <a:p>
            <a:r>
              <a:rPr lang="en-US" altLang="ko-KR" sz="1400" dirty="0"/>
              <a:t>&lt;</a:t>
            </a:r>
            <a:r>
              <a:rPr lang="en-US" altLang="ko-KR" sz="1400" dirty="0" err="1"/>
              <a:t>LinearLayout</a:t>
            </a:r>
            <a:r>
              <a:rPr lang="en-US" altLang="ko-KR" sz="1400" dirty="0"/>
              <a:t> </a:t>
            </a:r>
            <a:r>
              <a:rPr lang="en-US" altLang="ko-KR" sz="1400" dirty="0" err="1"/>
              <a:t>xmlns:android</a:t>
            </a:r>
            <a:r>
              <a:rPr lang="en-US" altLang="ko-KR" sz="1400" dirty="0"/>
              <a:t>="http://schemas.android.com/</a:t>
            </a:r>
            <a:r>
              <a:rPr lang="en-US" altLang="ko-KR" sz="1400" dirty="0" err="1"/>
              <a:t>apk</a:t>
            </a:r>
            <a:r>
              <a:rPr lang="en-US" altLang="ko-KR" sz="1400" dirty="0"/>
              <a:t>/res/android"</a:t>
            </a:r>
          </a:p>
          <a:p>
            <a:endParaRPr lang="en-US" altLang="ko-KR" sz="1400" dirty="0"/>
          </a:p>
          <a:p>
            <a:r>
              <a:rPr lang="en-US" altLang="ko-KR" sz="1400" dirty="0"/>
              <a:t>    </a:t>
            </a:r>
            <a:r>
              <a:rPr lang="en-US" altLang="ko-KR" sz="1400" dirty="0" err="1"/>
              <a:t>android:layout_width</a:t>
            </a:r>
            <a:r>
              <a:rPr lang="en-US" altLang="ko-KR" sz="1400" dirty="0"/>
              <a:t>="</a:t>
            </a:r>
            <a:r>
              <a:rPr lang="en-US" altLang="ko-KR" sz="1400" dirty="0" err="1"/>
              <a:t>match_parent</a:t>
            </a:r>
            <a:r>
              <a:rPr lang="en-US" altLang="ko-KR" sz="1400" dirty="0"/>
              <a:t>"</a:t>
            </a:r>
          </a:p>
          <a:p>
            <a:r>
              <a:rPr lang="en-US" altLang="ko-KR" sz="1400" dirty="0"/>
              <a:t>    </a:t>
            </a:r>
            <a:r>
              <a:rPr lang="en-US" altLang="ko-KR" sz="1400" dirty="0" err="1"/>
              <a:t>android:layout_height</a:t>
            </a:r>
            <a:r>
              <a:rPr lang="en-US" altLang="ko-KR" sz="1400" dirty="0"/>
              <a:t>="</a:t>
            </a:r>
            <a:r>
              <a:rPr lang="en-US" altLang="ko-KR" sz="1400" dirty="0" err="1"/>
              <a:t>match_parent</a:t>
            </a:r>
            <a:r>
              <a:rPr lang="en-US" altLang="ko-KR" sz="1400" dirty="0"/>
              <a:t>"</a:t>
            </a:r>
          </a:p>
          <a:p>
            <a:r>
              <a:rPr lang="en-US" altLang="ko-KR" sz="1400" dirty="0"/>
              <a:t>    </a:t>
            </a:r>
            <a:r>
              <a:rPr lang="en-US" altLang="ko-KR" sz="1400" dirty="0" err="1"/>
              <a:t>android:orientation</a:t>
            </a:r>
            <a:r>
              <a:rPr lang="en-US" altLang="ko-KR" sz="1400" dirty="0"/>
              <a:t>="horizontal" &gt;</a:t>
            </a:r>
          </a:p>
          <a:p>
            <a:endParaRPr lang="en-US" altLang="ko-KR" sz="1400" dirty="0"/>
          </a:p>
          <a:p>
            <a:r>
              <a:rPr lang="en-US" altLang="ko-KR" sz="1400" dirty="0"/>
              <a:t>    &lt;Button</a:t>
            </a:r>
          </a:p>
          <a:p>
            <a:r>
              <a:rPr lang="en-US" altLang="ko-KR" sz="1400" dirty="0"/>
              <a:t>        </a:t>
            </a:r>
            <a:r>
              <a:rPr lang="en-US" altLang="ko-KR" sz="1400" dirty="0" err="1"/>
              <a:t>android:id</a:t>
            </a:r>
            <a:r>
              <a:rPr lang="en-US" altLang="ko-KR" sz="1400" dirty="0"/>
              <a:t>="@+id/btn_listner1"</a:t>
            </a:r>
          </a:p>
          <a:p>
            <a:r>
              <a:rPr lang="en-US" altLang="ko-KR" sz="1400" dirty="0"/>
              <a:t>        </a:t>
            </a:r>
            <a:r>
              <a:rPr lang="en-US" altLang="ko-KR" sz="1400" dirty="0" err="1"/>
              <a:t>android:text</a:t>
            </a:r>
            <a:r>
              <a:rPr lang="en-US" altLang="ko-KR" sz="1400" dirty="0"/>
              <a:t>="@string/btn_click1"</a:t>
            </a:r>
          </a:p>
          <a:p>
            <a:r>
              <a:rPr lang="en-US" altLang="ko-KR" sz="1400" dirty="0"/>
              <a:t>        </a:t>
            </a:r>
            <a:r>
              <a:rPr lang="en-US" altLang="ko-KR" sz="1400" dirty="0" err="1"/>
              <a:t>android:layout_width</a:t>
            </a:r>
            <a:r>
              <a:rPr lang="en-US" altLang="ko-KR" sz="1400" dirty="0"/>
              <a:t>="</a:t>
            </a:r>
            <a:r>
              <a:rPr lang="en-US" altLang="ko-KR" sz="1400" dirty="0" err="1"/>
              <a:t>wrap_content</a:t>
            </a:r>
            <a:r>
              <a:rPr lang="en-US" altLang="ko-KR" sz="1400" dirty="0"/>
              <a:t>"</a:t>
            </a:r>
          </a:p>
          <a:p>
            <a:r>
              <a:rPr lang="en-US" altLang="ko-KR" sz="1400" dirty="0"/>
              <a:t>        </a:t>
            </a:r>
            <a:r>
              <a:rPr lang="en-US" altLang="ko-KR" sz="1400" dirty="0" err="1"/>
              <a:t>android:layout_height</a:t>
            </a:r>
            <a:r>
              <a:rPr lang="en-US" altLang="ko-KR" sz="1400" dirty="0"/>
              <a:t>="</a:t>
            </a:r>
            <a:r>
              <a:rPr lang="en-US" altLang="ko-KR" sz="1400" dirty="0" err="1"/>
              <a:t>wrap_content</a:t>
            </a:r>
            <a:r>
              <a:rPr lang="en-US" altLang="ko-KR" sz="1400" dirty="0"/>
              <a:t>"</a:t>
            </a:r>
          </a:p>
          <a:p>
            <a:r>
              <a:rPr lang="en-US" altLang="ko-KR" sz="1400" dirty="0"/>
              <a:t>        </a:t>
            </a:r>
            <a:r>
              <a:rPr lang="en-US" altLang="ko-KR" sz="1400" dirty="0" err="1"/>
              <a:t>android:layout_marginLeft</a:t>
            </a:r>
            <a:r>
              <a:rPr lang="en-US" altLang="ko-KR" sz="1400" dirty="0"/>
              <a:t>="10dp" /&gt;</a:t>
            </a:r>
          </a:p>
          <a:p>
            <a:endParaRPr lang="en-US" altLang="ko-KR" sz="1400" dirty="0"/>
          </a:p>
          <a:p>
            <a:r>
              <a:rPr lang="en-US" altLang="ko-KR" sz="1400" dirty="0"/>
              <a:t>    &lt;Button</a:t>
            </a:r>
          </a:p>
          <a:p>
            <a:r>
              <a:rPr lang="en-US" altLang="ko-KR" sz="1400" dirty="0"/>
              <a:t>        </a:t>
            </a:r>
            <a:r>
              <a:rPr lang="en-US" altLang="ko-KR" sz="1400" dirty="0" err="1"/>
              <a:t>android:id</a:t>
            </a:r>
            <a:r>
              <a:rPr lang="en-US" altLang="ko-KR" sz="1400" dirty="0"/>
              <a:t>="@+id/btn_listner2"</a:t>
            </a:r>
          </a:p>
          <a:p>
            <a:r>
              <a:rPr lang="en-US" altLang="ko-KR" sz="1400" dirty="0"/>
              <a:t>        </a:t>
            </a:r>
            <a:r>
              <a:rPr lang="en-US" altLang="ko-KR" sz="1400" dirty="0" err="1"/>
              <a:t>android:text</a:t>
            </a:r>
            <a:r>
              <a:rPr lang="en-US" altLang="ko-KR" sz="1400" dirty="0"/>
              <a:t>="@string/btn_click2"</a:t>
            </a:r>
          </a:p>
          <a:p>
            <a:r>
              <a:rPr lang="en-US" altLang="ko-KR" sz="1400" dirty="0"/>
              <a:t>        </a:t>
            </a:r>
            <a:r>
              <a:rPr lang="en-US" altLang="ko-KR" sz="1400" dirty="0" err="1"/>
              <a:t>android:layout_width</a:t>
            </a:r>
            <a:r>
              <a:rPr lang="en-US" altLang="ko-KR" sz="1400" dirty="0"/>
              <a:t>="</a:t>
            </a:r>
            <a:r>
              <a:rPr lang="en-US" altLang="ko-KR" sz="1400" dirty="0" err="1"/>
              <a:t>wrap_content</a:t>
            </a:r>
            <a:r>
              <a:rPr lang="en-US" altLang="ko-KR" sz="1400" dirty="0"/>
              <a:t>"</a:t>
            </a:r>
          </a:p>
          <a:p>
            <a:r>
              <a:rPr lang="en-US" altLang="ko-KR" sz="1400" dirty="0"/>
              <a:t>        </a:t>
            </a:r>
            <a:r>
              <a:rPr lang="en-US" altLang="ko-KR" sz="1400" dirty="0" err="1"/>
              <a:t>android:layout_height</a:t>
            </a:r>
            <a:r>
              <a:rPr lang="en-US" altLang="ko-KR" sz="1400" dirty="0"/>
              <a:t>="</a:t>
            </a:r>
            <a:r>
              <a:rPr lang="en-US" altLang="ko-KR" sz="1400" dirty="0" err="1"/>
              <a:t>wrap_content</a:t>
            </a:r>
            <a:r>
              <a:rPr lang="en-US" altLang="ko-KR" sz="1400" dirty="0"/>
              <a:t>"</a:t>
            </a:r>
          </a:p>
          <a:p>
            <a:r>
              <a:rPr lang="en-US" altLang="ko-KR" sz="1400" dirty="0"/>
              <a:t>        </a:t>
            </a:r>
            <a:r>
              <a:rPr lang="en-US" altLang="ko-KR" sz="1400" dirty="0" err="1"/>
              <a:t>android:layout_marginLeft</a:t>
            </a:r>
            <a:r>
              <a:rPr lang="en-US" altLang="ko-KR" sz="1400" dirty="0"/>
              <a:t>="10dp" /&gt;</a:t>
            </a:r>
          </a:p>
          <a:p>
            <a:endParaRPr lang="en-US" altLang="ko-KR" sz="1400" dirty="0"/>
          </a:p>
          <a:p>
            <a:r>
              <a:rPr lang="en-US" altLang="ko-KR" sz="1400" dirty="0"/>
              <a:t>    &lt;Button</a:t>
            </a:r>
          </a:p>
          <a:p>
            <a:r>
              <a:rPr lang="en-US" altLang="ko-KR" sz="1400" dirty="0"/>
              <a:t>        </a:t>
            </a:r>
            <a:r>
              <a:rPr lang="en-US" altLang="ko-KR" sz="1400" dirty="0" err="1"/>
              <a:t>android:id</a:t>
            </a:r>
            <a:r>
              <a:rPr lang="en-US" altLang="ko-KR" sz="1400" dirty="0"/>
              <a:t>="@+id/btn_listner3"</a:t>
            </a:r>
          </a:p>
          <a:p>
            <a:r>
              <a:rPr lang="en-US" altLang="ko-KR" sz="1400" dirty="0"/>
              <a:t>        </a:t>
            </a:r>
            <a:r>
              <a:rPr lang="en-US" altLang="ko-KR" sz="1400" dirty="0" err="1"/>
              <a:t>android:text</a:t>
            </a:r>
            <a:r>
              <a:rPr lang="en-US" altLang="ko-KR" sz="1400" dirty="0"/>
              <a:t>="@string/btn_click3"</a:t>
            </a:r>
          </a:p>
          <a:p>
            <a:r>
              <a:rPr lang="en-US" altLang="ko-KR" sz="1400" dirty="0"/>
              <a:t>        </a:t>
            </a:r>
            <a:r>
              <a:rPr lang="en-US" altLang="ko-KR" sz="1400" dirty="0" err="1"/>
              <a:t>android:layout_width</a:t>
            </a:r>
            <a:r>
              <a:rPr lang="en-US" altLang="ko-KR" sz="1400" dirty="0"/>
              <a:t>="</a:t>
            </a:r>
            <a:r>
              <a:rPr lang="en-US" altLang="ko-KR" sz="1400" dirty="0" err="1"/>
              <a:t>wrap_content</a:t>
            </a:r>
            <a:r>
              <a:rPr lang="en-US" altLang="ko-KR" sz="1400" dirty="0"/>
              <a:t>"</a:t>
            </a:r>
          </a:p>
          <a:p>
            <a:r>
              <a:rPr lang="en-US" altLang="ko-KR" sz="1400" dirty="0"/>
              <a:t>        </a:t>
            </a:r>
            <a:r>
              <a:rPr lang="en-US" altLang="ko-KR" sz="1400" dirty="0" err="1"/>
              <a:t>android:layout_height</a:t>
            </a:r>
            <a:r>
              <a:rPr lang="en-US" altLang="ko-KR" sz="1400" dirty="0"/>
              <a:t>="</a:t>
            </a:r>
            <a:r>
              <a:rPr lang="en-US" altLang="ko-KR" sz="1400" dirty="0" err="1"/>
              <a:t>wrap_content</a:t>
            </a:r>
            <a:r>
              <a:rPr lang="en-US" altLang="ko-KR" sz="1400" dirty="0"/>
              <a:t>"</a:t>
            </a:r>
          </a:p>
          <a:p>
            <a:r>
              <a:rPr lang="en-US" altLang="ko-KR" sz="1400" dirty="0"/>
              <a:t>        </a:t>
            </a:r>
            <a:r>
              <a:rPr lang="en-US" altLang="ko-KR" sz="1400" dirty="0" err="1"/>
              <a:t>android:layout_marginLeft</a:t>
            </a:r>
            <a:r>
              <a:rPr lang="en-US" altLang="ko-KR" sz="1400" dirty="0"/>
              <a:t>="10dp" /&gt;</a:t>
            </a:r>
          </a:p>
          <a:p>
            <a:r>
              <a:rPr lang="en-US" altLang="ko-KR" sz="1400" dirty="0"/>
              <a:t>&lt;/</a:t>
            </a:r>
            <a:r>
              <a:rPr lang="en-US" altLang="ko-KR" sz="1400" dirty="0" err="1"/>
              <a:t>LinearLayout</a:t>
            </a:r>
            <a:r>
              <a:rPr lang="en-US" altLang="ko-KR" sz="1400" dirty="0"/>
              <a:t>&gt;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13776953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6388" y="0"/>
            <a:ext cx="2046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prstClr val="black"/>
                </a:solidFill>
              </a:rPr>
              <a:t>[MainActivity.java]</a:t>
            </a:r>
            <a:endParaRPr lang="ko-KR" altLang="en-US" dirty="0">
              <a:solidFill>
                <a:prstClr val="black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905" y="457200"/>
            <a:ext cx="10936942" cy="6152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96979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49470" y="117657"/>
            <a:ext cx="11769969" cy="69865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/>
              <a:t>package </a:t>
            </a:r>
            <a:r>
              <a:rPr lang="en-US" altLang="ko-KR" sz="1400" dirty="0" err="1"/>
              <a:t>com.example.buttononclick</a:t>
            </a:r>
            <a:r>
              <a:rPr lang="en-US" altLang="ko-KR" sz="1400" dirty="0" smtClean="0"/>
              <a:t>;</a:t>
            </a:r>
            <a:endParaRPr lang="en-US" altLang="ko-KR" sz="1400" dirty="0"/>
          </a:p>
          <a:p>
            <a:r>
              <a:rPr lang="en-US" altLang="ko-KR" sz="1400" dirty="0"/>
              <a:t>import </a:t>
            </a:r>
            <a:r>
              <a:rPr lang="en-US" altLang="ko-KR" sz="1400" dirty="0" err="1"/>
              <a:t>androidx.appcompat.app.AppCompatActivity</a:t>
            </a:r>
            <a:r>
              <a:rPr lang="en-US" altLang="ko-KR" sz="1400" dirty="0" smtClean="0"/>
              <a:t>;</a:t>
            </a:r>
            <a:endParaRPr lang="en-US" altLang="ko-KR" sz="1400" dirty="0"/>
          </a:p>
          <a:p>
            <a:r>
              <a:rPr lang="en-US" altLang="ko-KR" sz="1400" dirty="0"/>
              <a:t>import </a:t>
            </a:r>
            <a:r>
              <a:rPr lang="en-US" altLang="ko-KR" sz="1400" dirty="0" err="1"/>
              <a:t>android.os.Bundle</a:t>
            </a:r>
            <a:r>
              <a:rPr lang="en-US" altLang="ko-KR" sz="1400" dirty="0"/>
              <a:t>;</a:t>
            </a:r>
          </a:p>
          <a:p>
            <a:r>
              <a:rPr lang="en-US" altLang="ko-KR" sz="1400" dirty="0"/>
              <a:t>import </a:t>
            </a:r>
            <a:r>
              <a:rPr lang="en-US" altLang="ko-KR" sz="1400" dirty="0" err="1"/>
              <a:t>android.view.View</a:t>
            </a:r>
            <a:r>
              <a:rPr lang="en-US" altLang="ko-KR" sz="1400" dirty="0"/>
              <a:t>;</a:t>
            </a:r>
          </a:p>
          <a:p>
            <a:r>
              <a:rPr lang="en-US" altLang="ko-KR" sz="1400" dirty="0"/>
              <a:t>import </a:t>
            </a:r>
            <a:r>
              <a:rPr lang="en-US" altLang="ko-KR" sz="1400" dirty="0" err="1"/>
              <a:t>android.widget.Button</a:t>
            </a:r>
            <a:r>
              <a:rPr lang="en-US" altLang="ko-KR" sz="1400" dirty="0"/>
              <a:t>;</a:t>
            </a:r>
          </a:p>
          <a:p>
            <a:r>
              <a:rPr lang="en-US" altLang="ko-KR" sz="1400" dirty="0"/>
              <a:t>import </a:t>
            </a:r>
            <a:r>
              <a:rPr lang="en-US" altLang="ko-KR" sz="1400" dirty="0" err="1"/>
              <a:t>android.widget.Toast</a:t>
            </a:r>
            <a:r>
              <a:rPr lang="en-US" altLang="ko-KR" sz="1400" dirty="0" smtClean="0"/>
              <a:t>;</a:t>
            </a:r>
            <a:endParaRPr lang="en-US" altLang="ko-KR" sz="1400" dirty="0"/>
          </a:p>
          <a:p>
            <a:r>
              <a:rPr lang="en-US" altLang="ko-KR" sz="1400" dirty="0"/>
              <a:t>public class </a:t>
            </a:r>
            <a:r>
              <a:rPr lang="en-US" altLang="ko-KR" sz="1400" dirty="0" err="1"/>
              <a:t>MainActivity</a:t>
            </a:r>
            <a:r>
              <a:rPr lang="en-US" altLang="ko-KR" sz="1400" dirty="0"/>
              <a:t> extends </a:t>
            </a:r>
            <a:r>
              <a:rPr lang="en-US" altLang="ko-KR" sz="1400" dirty="0" err="1"/>
              <a:t>AppCompatActivity</a:t>
            </a:r>
            <a:r>
              <a:rPr lang="en-US" altLang="ko-KR" sz="1400" dirty="0"/>
              <a:t> {</a:t>
            </a:r>
          </a:p>
          <a:p>
            <a:r>
              <a:rPr lang="en-US" altLang="ko-KR" sz="1400" dirty="0" smtClean="0"/>
              <a:t>    </a:t>
            </a:r>
            <a:r>
              <a:rPr lang="en-US" altLang="ko-KR" sz="1400" dirty="0"/>
              <a:t>@Override</a:t>
            </a:r>
          </a:p>
          <a:p>
            <a:r>
              <a:rPr lang="en-US" altLang="ko-KR" sz="1400" dirty="0"/>
              <a:t>    protected void </a:t>
            </a:r>
            <a:r>
              <a:rPr lang="en-US" altLang="ko-KR" sz="1400" dirty="0" err="1"/>
              <a:t>onCreate</a:t>
            </a:r>
            <a:r>
              <a:rPr lang="en-US" altLang="ko-KR" sz="1400" dirty="0"/>
              <a:t>(Bundle </a:t>
            </a:r>
            <a:r>
              <a:rPr lang="en-US" altLang="ko-KR" sz="1400" dirty="0" err="1"/>
              <a:t>savedInstanceState</a:t>
            </a:r>
            <a:r>
              <a:rPr lang="en-US" altLang="ko-KR" sz="1400" dirty="0"/>
              <a:t>) {</a:t>
            </a:r>
          </a:p>
          <a:p>
            <a:r>
              <a:rPr lang="en-US" altLang="ko-KR" sz="1400" dirty="0"/>
              <a:t>        </a:t>
            </a:r>
            <a:r>
              <a:rPr lang="en-US" altLang="ko-KR" sz="1400" dirty="0" err="1"/>
              <a:t>super.onCreate</a:t>
            </a:r>
            <a:r>
              <a:rPr lang="en-US" altLang="ko-KR" sz="1400" dirty="0"/>
              <a:t>(</a:t>
            </a:r>
            <a:r>
              <a:rPr lang="en-US" altLang="ko-KR" sz="1400" dirty="0" err="1"/>
              <a:t>savedInstanceState</a:t>
            </a:r>
            <a:r>
              <a:rPr lang="en-US" altLang="ko-KR" sz="1400" dirty="0"/>
              <a:t>);</a:t>
            </a:r>
          </a:p>
          <a:p>
            <a:r>
              <a:rPr lang="en-US" altLang="ko-KR" sz="1400" dirty="0"/>
              <a:t>        </a:t>
            </a:r>
            <a:r>
              <a:rPr lang="en-US" altLang="ko-KR" sz="1400" dirty="0" err="1"/>
              <a:t>setContentView</a:t>
            </a:r>
            <a:r>
              <a:rPr lang="en-US" altLang="ko-KR" sz="1400" dirty="0"/>
              <a:t>(</a:t>
            </a:r>
            <a:r>
              <a:rPr lang="en-US" altLang="ko-KR" sz="1400" dirty="0" err="1"/>
              <a:t>R.layout.activity_main</a:t>
            </a:r>
            <a:r>
              <a:rPr lang="en-US" altLang="ko-KR" sz="1400" dirty="0"/>
              <a:t>);</a:t>
            </a:r>
          </a:p>
          <a:p>
            <a:r>
              <a:rPr lang="en-US" altLang="ko-KR" sz="1400" dirty="0"/>
              <a:t>        Button btnlistner1 = (Button) </a:t>
            </a:r>
            <a:r>
              <a:rPr lang="en-US" altLang="ko-KR" sz="1400" dirty="0" err="1"/>
              <a:t>findViewById</a:t>
            </a:r>
            <a:r>
              <a:rPr lang="en-US" altLang="ko-KR" sz="1400" dirty="0"/>
              <a:t>(R.id.btn_listner1);</a:t>
            </a:r>
          </a:p>
          <a:p>
            <a:r>
              <a:rPr lang="en-US" altLang="ko-KR" sz="1400" dirty="0"/>
              <a:t>        Button btnlistner2 = (Button) </a:t>
            </a:r>
            <a:r>
              <a:rPr lang="en-US" altLang="ko-KR" sz="1400" dirty="0" err="1"/>
              <a:t>findViewById</a:t>
            </a:r>
            <a:r>
              <a:rPr lang="en-US" altLang="ko-KR" sz="1400" dirty="0"/>
              <a:t>(R.id.btn_listner2);</a:t>
            </a:r>
          </a:p>
          <a:p>
            <a:r>
              <a:rPr lang="en-US" altLang="ko-KR" sz="1400" dirty="0"/>
              <a:t>        Button btnlistner3 = (Button) </a:t>
            </a:r>
            <a:r>
              <a:rPr lang="en-US" altLang="ko-KR" sz="1400" dirty="0" err="1"/>
              <a:t>findViewById</a:t>
            </a:r>
            <a:r>
              <a:rPr lang="en-US" altLang="ko-KR" sz="1400" dirty="0"/>
              <a:t>(R.id.btn_listner3);</a:t>
            </a:r>
          </a:p>
          <a:p>
            <a:r>
              <a:rPr lang="en-US" altLang="ko-KR" sz="1400" dirty="0"/>
              <a:t>        btnlistner1.setOnClickListener(new </a:t>
            </a:r>
            <a:r>
              <a:rPr lang="en-US" altLang="ko-KR" sz="1400" dirty="0" err="1"/>
              <a:t>View.OnClickListener</a:t>
            </a:r>
            <a:r>
              <a:rPr lang="en-US" altLang="ko-KR" sz="1400" dirty="0"/>
              <a:t>() {</a:t>
            </a:r>
          </a:p>
          <a:p>
            <a:r>
              <a:rPr lang="en-US" altLang="ko-KR" sz="1400" dirty="0"/>
              <a:t>            @Override</a:t>
            </a:r>
          </a:p>
          <a:p>
            <a:r>
              <a:rPr lang="en-US" altLang="ko-KR" sz="1400" dirty="0"/>
              <a:t>            public void </a:t>
            </a:r>
            <a:r>
              <a:rPr lang="en-US" altLang="ko-KR" sz="1400" dirty="0" err="1"/>
              <a:t>onClick</a:t>
            </a:r>
            <a:r>
              <a:rPr lang="en-US" altLang="ko-KR" sz="1400" dirty="0"/>
              <a:t>(View v) {</a:t>
            </a:r>
          </a:p>
          <a:p>
            <a:r>
              <a:rPr lang="en-US" altLang="ko-KR" sz="1400" dirty="0"/>
              <a:t>                </a:t>
            </a:r>
            <a:r>
              <a:rPr lang="en-US" altLang="ko-KR" sz="1400" dirty="0" err="1"/>
              <a:t>Toast.makeText</a:t>
            </a:r>
            <a:r>
              <a:rPr lang="en-US" altLang="ko-KR" sz="1400" dirty="0"/>
              <a:t>(</a:t>
            </a:r>
            <a:r>
              <a:rPr lang="en-US" altLang="ko-KR" sz="1400" dirty="0" err="1"/>
              <a:t>MainActivity.this</a:t>
            </a:r>
            <a:r>
              <a:rPr lang="en-US" altLang="ko-KR" sz="1400" dirty="0"/>
              <a:t>, "Listener Button1 </a:t>
            </a:r>
            <a:r>
              <a:rPr lang="ko-KR" altLang="en-US" sz="1400" dirty="0"/>
              <a:t>눌려졌습니다</a:t>
            </a:r>
            <a:r>
              <a:rPr lang="en-US" altLang="ko-KR" sz="1400" dirty="0"/>
              <a:t>", </a:t>
            </a:r>
            <a:r>
              <a:rPr lang="en-US" altLang="ko-KR" sz="1400" dirty="0" err="1"/>
              <a:t>Toast.LENGTH_SHORT</a:t>
            </a:r>
            <a:r>
              <a:rPr lang="en-US" altLang="ko-KR" sz="1400" dirty="0"/>
              <a:t>).show</a:t>
            </a:r>
            <a:r>
              <a:rPr lang="en-US" altLang="ko-KR" sz="1400" dirty="0" smtClean="0"/>
              <a:t>(); }</a:t>
            </a:r>
            <a:endParaRPr lang="en-US" altLang="ko-KR" sz="1400" dirty="0"/>
          </a:p>
          <a:p>
            <a:r>
              <a:rPr lang="en-US" altLang="ko-KR" sz="1400" dirty="0"/>
              <a:t>        });</a:t>
            </a:r>
          </a:p>
          <a:p>
            <a:r>
              <a:rPr lang="en-US" altLang="ko-KR" sz="1400" dirty="0"/>
              <a:t>        btnlistner2.setOnClickListener(new </a:t>
            </a:r>
            <a:r>
              <a:rPr lang="en-US" altLang="ko-KR" sz="1400" dirty="0" err="1"/>
              <a:t>View.OnClickListener</a:t>
            </a:r>
            <a:r>
              <a:rPr lang="en-US" altLang="ko-KR" sz="1400" dirty="0"/>
              <a:t>() {</a:t>
            </a:r>
          </a:p>
          <a:p>
            <a:r>
              <a:rPr lang="en-US" altLang="ko-KR" sz="1400" dirty="0"/>
              <a:t>            @Override</a:t>
            </a:r>
          </a:p>
          <a:p>
            <a:r>
              <a:rPr lang="en-US" altLang="ko-KR" sz="1400" dirty="0"/>
              <a:t>            public void </a:t>
            </a:r>
            <a:r>
              <a:rPr lang="en-US" altLang="ko-KR" sz="1400" dirty="0" err="1"/>
              <a:t>onClick</a:t>
            </a:r>
            <a:r>
              <a:rPr lang="en-US" altLang="ko-KR" sz="1400" dirty="0"/>
              <a:t>(View v) {</a:t>
            </a:r>
          </a:p>
          <a:p>
            <a:r>
              <a:rPr lang="en-US" altLang="ko-KR" sz="1400" dirty="0"/>
              <a:t>                </a:t>
            </a:r>
            <a:r>
              <a:rPr lang="en-US" altLang="ko-KR" sz="1400" dirty="0" err="1"/>
              <a:t>Toast.makeText</a:t>
            </a:r>
            <a:r>
              <a:rPr lang="en-US" altLang="ko-KR" sz="1400" dirty="0"/>
              <a:t>(</a:t>
            </a:r>
            <a:r>
              <a:rPr lang="en-US" altLang="ko-KR" sz="1400" dirty="0" err="1"/>
              <a:t>MainActivity.this</a:t>
            </a:r>
            <a:r>
              <a:rPr lang="en-US" altLang="ko-KR" sz="1400" dirty="0"/>
              <a:t>, "Listener Button2 </a:t>
            </a:r>
            <a:r>
              <a:rPr lang="ko-KR" altLang="en-US" sz="1400" dirty="0"/>
              <a:t>눌려졌습니다</a:t>
            </a:r>
            <a:r>
              <a:rPr lang="en-US" altLang="ko-KR" sz="1400" dirty="0"/>
              <a:t>", </a:t>
            </a:r>
            <a:r>
              <a:rPr lang="en-US" altLang="ko-KR" sz="1400" dirty="0" err="1"/>
              <a:t>Toast.LENGTH_SHORT</a:t>
            </a:r>
            <a:r>
              <a:rPr lang="en-US" altLang="ko-KR" sz="1400" dirty="0"/>
              <a:t>).show</a:t>
            </a:r>
            <a:r>
              <a:rPr lang="en-US" altLang="ko-KR" sz="1400" dirty="0" smtClean="0"/>
              <a:t>(); }</a:t>
            </a:r>
            <a:endParaRPr lang="en-US" altLang="ko-KR" sz="1400" dirty="0"/>
          </a:p>
          <a:p>
            <a:r>
              <a:rPr lang="en-US" altLang="ko-KR" sz="1400" dirty="0"/>
              <a:t>        });</a:t>
            </a:r>
          </a:p>
          <a:p>
            <a:r>
              <a:rPr lang="en-US" altLang="ko-KR" sz="1400" dirty="0"/>
              <a:t>        btnlistner3.setOnClickListener(new </a:t>
            </a:r>
            <a:r>
              <a:rPr lang="en-US" altLang="ko-KR" sz="1400" dirty="0" err="1"/>
              <a:t>View.OnClickListener</a:t>
            </a:r>
            <a:r>
              <a:rPr lang="en-US" altLang="ko-KR" sz="1400" dirty="0"/>
              <a:t>() {</a:t>
            </a:r>
          </a:p>
          <a:p>
            <a:r>
              <a:rPr lang="en-US" altLang="ko-KR" sz="1400" dirty="0"/>
              <a:t>            @Override</a:t>
            </a:r>
          </a:p>
          <a:p>
            <a:r>
              <a:rPr lang="en-US" altLang="ko-KR" sz="1400" dirty="0"/>
              <a:t>            public void </a:t>
            </a:r>
            <a:r>
              <a:rPr lang="en-US" altLang="ko-KR" sz="1400" dirty="0" err="1"/>
              <a:t>onClick</a:t>
            </a:r>
            <a:r>
              <a:rPr lang="en-US" altLang="ko-KR" sz="1400" dirty="0"/>
              <a:t>(View v) {</a:t>
            </a:r>
          </a:p>
          <a:p>
            <a:r>
              <a:rPr lang="en-US" altLang="ko-KR" sz="1400" dirty="0"/>
              <a:t>                </a:t>
            </a:r>
            <a:r>
              <a:rPr lang="en-US" altLang="ko-KR" sz="1400" dirty="0" err="1"/>
              <a:t>Toast.makeText</a:t>
            </a:r>
            <a:r>
              <a:rPr lang="en-US" altLang="ko-KR" sz="1400" dirty="0"/>
              <a:t>(</a:t>
            </a:r>
            <a:r>
              <a:rPr lang="en-US" altLang="ko-KR" sz="1400" dirty="0" err="1"/>
              <a:t>MainActivity.this</a:t>
            </a:r>
            <a:r>
              <a:rPr lang="en-US" altLang="ko-KR" sz="1400" dirty="0"/>
              <a:t>, "Listener Button3 </a:t>
            </a:r>
            <a:r>
              <a:rPr lang="ko-KR" altLang="en-US" sz="1400" dirty="0"/>
              <a:t>눌려졌습니다</a:t>
            </a:r>
            <a:r>
              <a:rPr lang="en-US" altLang="ko-KR" sz="1400" dirty="0"/>
              <a:t>", </a:t>
            </a:r>
            <a:r>
              <a:rPr lang="en-US" altLang="ko-KR" sz="1400" dirty="0" err="1"/>
              <a:t>Toast.LENGTH_SHORT</a:t>
            </a:r>
            <a:r>
              <a:rPr lang="en-US" altLang="ko-KR" sz="1400" dirty="0"/>
              <a:t>).show</a:t>
            </a:r>
            <a:r>
              <a:rPr lang="en-US" altLang="ko-KR" sz="1400" dirty="0" smtClean="0"/>
              <a:t>(); </a:t>
            </a:r>
            <a:r>
              <a:rPr lang="en-US" altLang="ko-KR" sz="1400" dirty="0"/>
              <a:t>}</a:t>
            </a:r>
          </a:p>
          <a:p>
            <a:r>
              <a:rPr lang="en-US" altLang="ko-KR" sz="1400" dirty="0"/>
              <a:t>        });</a:t>
            </a:r>
          </a:p>
          <a:p>
            <a:r>
              <a:rPr lang="en-US" altLang="ko-KR" sz="1400" dirty="0"/>
              <a:t>    }</a:t>
            </a:r>
          </a:p>
          <a:p>
            <a:r>
              <a:rPr lang="en-US" altLang="ko-KR" sz="1400" dirty="0"/>
              <a:t>}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74342817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61546"/>
            <a:ext cx="4639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버튼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(3) </a:t>
            </a:r>
            <a:r>
              <a:rPr kumimoji="0" lang="en-US" altLang="ko-KR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onClickListner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Interface</a:t>
            </a:r>
            <a:r>
              <a:rPr kumimoji="0" lang="ko-KR" alt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구현방법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86862" y="430878"/>
            <a:ext cx="12177373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 smtClean="0"/>
              <a:t>버튼의 </a:t>
            </a:r>
            <a:r>
              <a:rPr lang="en-US" altLang="ko-KR" dirty="0" err="1" smtClean="0"/>
              <a:t>OnClickListener</a:t>
            </a:r>
            <a:r>
              <a:rPr lang="ko-KR" altLang="en-US" dirty="0" smtClean="0"/>
              <a:t>는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View.OnClickListener</a:t>
            </a:r>
            <a:r>
              <a:rPr lang="ko-KR" altLang="en-US" dirty="0" smtClean="0"/>
              <a:t>에</a:t>
            </a:r>
            <a:r>
              <a:rPr lang="en-US" altLang="ko-KR" dirty="0" smtClean="0"/>
              <a:t> </a:t>
            </a:r>
            <a:r>
              <a:rPr lang="ko-KR" altLang="en-US" dirty="0" smtClean="0"/>
              <a:t>정의된 </a:t>
            </a:r>
            <a:r>
              <a:rPr lang="en-US" altLang="ko-KR" dirty="0" smtClean="0"/>
              <a:t>interface</a:t>
            </a:r>
            <a:r>
              <a:rPr lang="ko-KR" altLang="en-US" dirty="0" smtClean="0"/>
              <a:t>로 </a:t>
            </a:r>
            <a:r>
              <a:rPr lang="en-US" altLang="ko-KR" dirty="0" smtClean="0"/>
              <a:t>public static interface </a:t>
            </a:r>
            <a:r>
              <a:rPr lang="en-US" altLang="ko-KR" dirty="0" err="1" smtClean="0"/>
              <a:t>OnClickListner</a:t>
            </a:r>
            <a:r>
              <a:rPr lang="ko-KR" altLang="en-US" dirty="0" err="1" smtClean="0"/>
              <a:t>인것을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r>
              <a:rPr lang="ko-KR" altLang="en-US" dirty="0" err="1" smtClean="0"/>
              <a:t>알수</a:t>
            </a:r>
            <a:r>
              <a:rPr lang="ko-KR" altLang="en-US" dirty="0" smtClean="0"/>
              <a:t> 있음</a:t>
            </a:r>
            <a:endParaRPr lang="en-US" altLang="ko-KR" dirty="0" smtClean="0"/>
          </a:p>
          <a:p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 smtClean="0"/>
              <a:t>이것을 </a:t>
            </a:r>
            <a:r>
              <a:rPr lang="en-US" altLang="ko-KR" dirty="0" smtClean="0"/>
              <a:t>interface </a:t>
            </a:r>
            <a:r>
              <a:rPr lang="ko-KR" altLang="en-US" dirty="0" smtClean="0"/>
              <a:t>받아 버튼 클릭 이벤트에 대한 인터페이스를 구현</a:t>
            </a:r>
            <a:r>
              <a:rPr lang="en-US" altLang="ko-KR" dirty="0" smtClean="0"/>
              <a:t> 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 smtClean="0"/>
              <a:t>먼저</a:t>
            </a:r>
            <a:r>
              <a:rPr lang="en-US" altLang="ko-KR" dirty="0"/>
              <a:t> </a:t>
            </a:r>
            <a:r>
              <a:rPr lang="en-US" altLang="ko-KR" dirty="0" smtClean="0"/>
              <a:t>Activity </a:t>
            </a:r>
            <a:r>
              <a:rPr lang="ko-KR" altLang="en-US" dirty="0" smtClean="0"/>
              <a:t>클래스를</a:t>
            </a:r>
            <a:r>
              <a:rPr lang="en-US" altLang="ko-KR" dirty="0" smtClean="0"/>
              <a:t> </a:t>
            </a:r>
            <a:r>
              <a:rPr lang="ko-KR" altLang="en-US" dirty="0" smtClean="0"/>
              <a:t>생성할 때 </a:t>
            </a:r>
            <a:r>
              <a:rPr lang="en-US" altLang="ko-KR" dirty="0" err="1" smtClean="0"/>
              <a:t>OnClickListener</a:t>
            </a:r>
            <a:r>
              <a:rPr lang="ko-KR" altLang="en-US" dirty="0" smtClean="0"/>
              <a:t>를 </a:t>
            </a:r>
            <a:r>
              <a:rPr lang="en-US" altLang="ko-KR" dirty="0" smtClean="0"/>
              <a:t>implements </a:t>
            </a:r>
            <a:r>
              <a:rPr lang="ko-KR" altLang="en-US" dirty="0" smtClean="0"/>
              <a:t>받음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 err="1" smtClean="0"/>
              <a:t>OnCreate</a:t>
            </a:r>
            <a:r>
              <a:rPr lang="en-US" altLang="ko-KR" dirty="0" smtClean="0"/>
              <a:t>()</a:t>
            </a:r>
            <a:r>
              <a:rPr lang="ko-KR" altLang="en-US" dirty="0" smtClean="0"/>
              <a:t>에서 버튼을 생성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22016" t="78220" r="28962" b="12930"/>
          <a:stretch/>
        </p:blipFill>
        <p:spPr>
          <a:xfrm>
            <a:off x="509952" y="2148770"/>
            <a:ext cx="10935369" cy="111041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b="69352"/>
          <a:stretch/>
        </p:blipFill>
        <p:spPr>
          <a:xfrm>
            <a:off x="509952" y="3785749"/>
            <a:ext cx="10485954" cy="2905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0313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9596" y="96687"/>
            <a:ext cx="2223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2.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익명 클래스 객체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445477" y="466019"/>
            <a:ext cx="110109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Light"/>
                <a:ea typeface="맑은 고딕" panose="020B0503020000020004" pitchFamily="50" charset="-127"/>
                <a:cs typeface="+mn-cs"/>
              </a:rPr>
              <a:t>1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Light"/>
                <a:ea typeface="맑은 고딕" panose="020B0503020000020004" pitchFamily="50" charset="-127"/>
                <a:cs typeface="+mn-cs"/>
              </a:rPr>
              <a:t>번 방법과는 다르게 익명 클래스 객체를 매번 생성하지 않는다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Light"/>
                <a:ea typeface="맑은 고딕" panose="020B0503020000020004" pitchFamily="50" charset="-127"/>
                <a:cs typeface="+mn-cs"/>
              </a:rPr>
              <a:t>.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666666"/>
              </a:solidFill>
              <a:effectLst/>
              <a:uLnTx/>
              <a:uFillTx/>
              <a:latin typeface="Noto Sans"/>
              <a:ea typeface="맑은 고딕" panose="020B0503020000020004" pitchFamily="50" charset="-127"/>
              <a:cs typeface="+mn-cs"/>
            </a:endParaRPr>
          </a:p>
          <a:p>
            <a:pPr marL="457200" marR="0" lvl="1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Light"/>
                <a:ea typeface="맑은 고딕" panose="020B0503020000020004" pitchFamily="50" charset="-127"/>
                <a:cs typeface="+mn-cs"/>
              </a:rPr>
              <a:t>Button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Light"/>
                <a:ea typeface="맑은 고딕" panose="020B0503020000020004" pitchFamily="50" charset="-127"/>
                <a:cs typeface="+mn-cs"/>
              </a:rPr>
              <a:t>이 여러 개이고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Light"/>
                <a:ea typeface="맑은 고딕" panose="020B0503020000020004" pitchFamily="50" charset="-127"/>
                <a:cs typeface="+mn-cs"/>
              </a:rPr>
              <a:t>Button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Light"/>
                <a:ea typeface="맑은 고딕" panose="020B0503020000020004" pitchFamily="50" charset="-127"/>
                <a:cs typeface="+mn-cs"/>
              </a:rPr>
              <a:t>간의 연관성이 많은 경우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666666"/>
              </a:solidFill>
              <a:effectLst/>
              <a:uLnTx/>
              <a:uFillTx/>
              <a:latin typeface="Noto Sans"/>
              <a:ea typeface="맑은 고딕" panose="020B0503020000020004" pitchFamily="50" charset="-127"/>
              <a:cs typeface="+mn-cs"/>
            </a:endParaRPr>
          </a:p>
          <a:p>
            <a:pPr marL="457200" marR="0" lvl="1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Light"/>
                <a:ea typeface="맑은 고딕" panose="020B0503020000020004" pitchFamily="50" charset="-127"/>
                <a:cs typeface="+mn-cs"/>
              </a:rPr>
              <a:t>이벤트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Light"/>
                <a:ea typeface="맑은 고딕" panose="020B0503020000020004" pitchFamily="50" charset="-127"/>
                <a:cs typeface="+mn-cs"/>
              </a:rPr>
              <a:t>핸들러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Light"/>
                <a:ea typeface="맑은 고딕" panose="020B0503020000020004" pitchFamily="50" charset="-127"/>
                <a:cs typeface="+mn-cs"/>
              </a:rPr>
              <a:t> 함수 내에서 익명 클래스 외부의 변수를 참조하지 않는 경우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Light"/>
                <a:ea typeface="맑은 고딕" panose="020B0503020000020004" pitchFamily="50" charset="-127"/>
                <a:cs typeface="+mn-cs"/>
              </a:rPr>
              <a:t>(1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Light"/>
                <a:ea typeface="맑은 고딕" panose="020B0503020000020004" pitchFamily="50" charset="-127"/>
                <a:cs typeface="+mn-cs"/>
              </a:rPr>
              <a:t>번과 동일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Light"/>
                <a:ea typeface="맑은 고딕" panose="020B0503020000020004" pitchFamily="50" charset="-127"/>
                <a:cs typeface="+mn-cs"/>
              </a:rPr>
              <a:t>)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666666"/>
              </a:solidFill>
              <a:effectLst/>
              <a:uLnTx/>
              <a:uFillTx/>
              <a:latin typeface="Noto Sans"/>
              <a:ea typeface="맑은 고딕" panose="020B0503020000020004" pitchFamily="50" charset="-127"/>
              <a:cs typeface="+mn-cs"/>
            </a:endParaRPr>
          </a:p>
          <a:p>
            <a:pPr marL="457200" marR="0" lvl="1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Light"/>
                <a:ea typeface="맑은 고딕" panose="020B0503020000020004" pitchFamily="50" charset="-127"/>
                <a:cs typeface="+mn-cs"/>
              </a:rPr>
              <a:t>나중에 다른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Light"/>
                <a:ea typeface="맑은 고딕" panose="020B0503020000020004" pitchFamily="50" charset="-127"/>
                <a:cs typeface="+mn-cs"/>
              </a:rPr>
              <a:t>Button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Light"/>
                <a:ea typeface="맑은 고딕" panose="020B0503020000020004" pitchFamily="50" charset="-127"/>
                <a:cs typeface="+mn-cs"/>
              </a:rPr>
              <a:t>을 추가하여 사용할 가능성이 높은 경우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666666"/>
              </a:solidFill>
              <a:effectLst/>
              <a:uLnTx/>
              <a:uFillTx/>
              <a:latin typeface="Noto Sans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002324" y="1666348"/>
            <a:ext cx="8326315" cy="5078313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Button btn1 = (Button) </a:t>
            </a: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findViewById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(R.id.btn1);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btn1.setOnClickListener(click);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Button btn2 = (Button) </a:t>
            </a: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findViewById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(R.id.btn2);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btn2.setOnClickListener(click);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View.OnClickListener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click = new </a:t>
            </a: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View.OnClickListener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() {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@Override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public void </a:t>
            </a: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onClick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(View v) {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switch (</a:t>
            </a: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v.getId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()) {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  case R.id.btn1: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  	// btn1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동작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   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break;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  case R.id.btn2: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    // btn2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동작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   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break;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}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}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};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6626419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60838" y="169204"/>
            <a:ext cx="7748954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 err="1"/>
              <a:t>OnClickListener</a:t>
            </a:r>
            <a:r>
              <a:rPr lang="ko-KR" altLang="en-US" dirty="0"/>
              <a:t>의 </a:t>
            </a:r>
            <a:r>
              <a:rPr lang="en-US" altLang="ko-KR" dirty="0" err="1"/>
              <a:t>onClick</a:t>
            </a:r>
            <a:r>
              <a:rPr lang="en-US" altLang="ko-KR" dirty="0"/>
              <a:t>(View v)</a:t>
            </a:r>
            <a:r>
              <a:rPr lang="ko-KR" altLang="en-US" dirty="0"/>
              <a:t>를</a:t>
            </a:r>
            <a:r>
              <a:rPr lang="en-US" altLang="ko-KR" dirty="0"/>
              <a:t> override</a:t>
            </a:r>
            <a:r>
              <a:rPr lang="ko-KR" altLang="en-US" dirty="0"/>
              <a:t>하여 필요한 작업 </a:t>
            </a:r>
            <a:r>
              <a:rPr lang="ko-KR" altLang="en-US" dirty="0" smtClean="0"/>
              <a:t>구현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ko-KR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t="39735" b="13314"/>
          <a:stretch/>
        </p:blipFill>
        <p:spPr>
          <a:xfrm>
            <a:off x="594930" y="685801"/>
            <a:ext cx="7766555" cy="329643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13238" y="4498834"/>
            <a:ext cx="86709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 err="1" smtClean="0"/>
              <a:t>getI</a:t>
            </a:r>
            <a:r>
              <a:rPr lang="en-US" altLang="ko-KR" dirty="0" err="1"/>
              <a:t>d</a:t>
            </a:r>
            <a:r>
              <a:rPr lang="en-US" altLang="ko-KR" dirty="0" smtClean="0"/>
              <a:t>()</a:t>
            </a:r>
            <a:r>
              <a:rPr lang="ko-KR" altLang="en-US" dirty="0" smtClean="0"/>
              <a:t>로</a:t>
            </a:r>
            <a:r>
              <a:rPr lang="en-US" altLang="ko-KR" dirty="0" smtClean="0"/>
              <a:t> </a:t>
            </a:r>
            <a:r>
              <a:rPr lang="ko-KR" altLang="en-US" dirty="0" smtClean="0"/>
              <a:t>어떤 버튼을 눌렀는지 확인하여 해당 내용을 토스트메시지로 나타냄 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479927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4639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dirty="0" smtClean="0"/>
              <a:t>버튼</a:t>
            </a:r>
            <a:r>
              <a:rPr lang="en-US" altLang="ko-KR" dirty="0" smtClean="0"/>
              <a:t>(3) </a:t>
            </a:r>
            <a:r>
              <a:rPr lang="en-US" altLang="ko-KR" dirty="0" err="1" smtClean="0"/>
              <a:t>onClickListner</a:t>
            </a:r>
            <a:r>
              <a:rPr lang="en-US" altLang="ko-KR" dirty="0" smtClean="0"/>
              <a:t> Interface</a:t>
            </a:r>
            <a:r>
              <a:rPr lang="ko-KR" altLang="en-US" dirty="0" err="1" smtClean="0"/>
              <a:t>구현방법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38738" t="9861" r="38390" b="4799"/>
          <a:stretch/>
        </p:blipFill>
        <p:spPr>
          <a:xfrm>
            <a:off x="4207593" y="629923"/>
            <a:ext cx="3121270" cy="611584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l="38121" t="73772" r="38464" b="5057"/>
          <a:stretch/>
        </p:blipFill>
        <p:spPr>
          <a:xfrm>
            <a:off x="334106" y="2874030"/>
            <a:ext cx="3200401" cy="162763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/>
          <a:srcRect l="38661" t="69013" r="38499" b="5358"/>
          <a:stretch/>
        </p:blipFill>
        <p:spPr>
          <a:xfrm>
            <a:off x="4264268" y="4114801"/>
            <a:ext cx="3064595" cy="193430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5"/>
          <a:srcRect l="38752" t="70495" r="38525" b="5112"/>
          <a:stretch/>
        </p:blipFill>
        <p:spPr>
          <a:xfrm>
            <a:off x="8115299" y="3015762"/>
            <a:ext cx="3203313" cy="1934308"/>
          </a:xfrm>
          <a:prstGeom prst="rect">
            <a:avLst/>
          </a:prstGeom>
        </p:spPr>
      </p:pic>
      <p:cxnSp>
        <p:nvCxnSpPr>
          <p:cNvPr id="8" name="직선 화살표 연결선 7"/>
          <p:cNvCxnSpPr/>
          <p:nvPr/>
        </p:nvCxnSpPr>
        <p:spPr>
          <a:xfrm flipH="1">
            <a:off x="1934306" y="1749669"/>
            <a:ext cx="3033348" cy="167933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/>
          <p:nvPr/>
        </p:nvCxnSpPr>
        <p:spPr>
          <a:xfrm>
            <a:off x="5796565" y="1876131"/>
            <a:ext cx="0" cy="314427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/>
          <p:nvPr/>
        </p:nvCxnSpPr>
        <p:spPr>
          <a:xfrm>
            <a:off x="6523892" y="1749669"/>
            <a:ext cx="3193063" cy="204860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17026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1433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prstClr val="black"/>
                </a:solidFill>
              </a:rPr>
              <a:t>[strings.xml]</a:t>
            </a:r>
            <a:endParaRPr lang="ko-KR" altLang="en-US" dirty="0">
              <a:solidFill>
                <a:prstClr val="black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r="38161" b="52094"/>
          <a:stretch/>
        </p:blipFill>
        <p:spPr>
          <a:xfrm>
            <a:off x="116068" y="369332"/>
            <a:ext cx="8712541" cy="3796585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3316940" y="4535249"/>
            <a:ext cx="748552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&lt;resources&gt;</a:t>
            </a:r>
          </a:p>
          <a:p>
            <a:r>
              <a:rPr lang="en-US" altLang="ko-KR" dirty="0"/>
              <a:t>    &lt;string name="</a:t>
            </a:r>
            <a:r>
              <a:rPr lang="en-US" altLang="ko-KR" dirty="0" err="1"/>
              <a:t>app_name</a:t>
            </a:r>
            <a:r>
              <a:rPr lang="en-US" altLang="ko-KR" dirty="0"/>
              <a:t>"&gt;</a:t>
            </a:r>
            <a:r>
              <a:rPr lang="en-US" altLang="ko-KR" dirty="0" err="1"/>
              <a:t>Button_Implement</a:t>
            </a:r>
            <a:r>
              <a:rPr lang="en-US" altLang="ko-KR" dirty="0"/>
              <a:t>&lt;/string&gt;</a:t>
            </a:r>
          </a:p>
          <a:p>
            <a:r>
              <a:rPr lang="en-US" altLang="ko-KR" dirty="0"/>
              <a:t>    &lt;string name="btn_implement1"&gt;Implement1&lt;/string&gt;</a:t>
            </a:r>
          </a:p>
          <a:p>
            <a:r>
              <a:rPr lang="en-US" altLang="ko-KR" dirty="0"/>
              <a:t>    &lt;string name="btn_implement2"&gt;Implement2&lt;/string&gt;</a:t>
            </a:r>
          </a:p>
          <a:p>
            <a:r>
              <a:rPr lang="en-US" altLang="ko-KR" dirty="0"/>
              <a:t>    &lt;string name="btn_implement3"&gt;Implement3&lt;/string&gt;</a:t>
            </a:r>
          </a:p>
          <a:p>
            <a:r>
              <a:rPr lang="en-US" altLang="ko-KR" dirty="0"/>
              <a:t>&lt;/resources&gt;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8315020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3518" y="0"/>
            <a:ext cx="2082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prstClr val="black"/>
                </a:solidFill>
              </a:rPr>
              <a:t>[activity_main.xml]</a:t>
            </a:r>
            <a:endParaRPr lang="ko-KR" altLang="en-US" dirty="0">
              <a:solidFill>
                <a:prstClr val="black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r="30988" b="15548"/>
          <a:stretch/>
        </p:blipFill>
        <p:spPr>
          <a:xfrm>
            <a:off x="103518" y="369333"/>
            <a:ext cx="9163574" cy="6307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8847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59423" y="247758"/>
            <a:ext cx="8801100" cy="61247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/>
              <a:t>&lt;?xml version="1.0" encoding="utf-8"?&gt;</a:t>
            </a:r>
          </a:p>
          <a:p>
            <a:r>
              <a:rPr lang="en-US" altLang="ko-KR" sz="1400" dirty="0"/>
              <a:t>&lt;</a:t>
            </a:r>
            <a:r>
              <a:rPr lang="en-US" altLang="ko-KR" sz="1400" dirty="0" err="1"/>
              <a:t>LinearLayout</a:t>
            </a:r>
            <a:r>
              <a:rPr lang="en-US" altLang="ko-KR" sz="1400" dirty="0"/>
              <a:t> </a:t>
            </a:r>
            <a:r>
              <a:rPr lang="en-US" altLang="ko-KR" sz="1400" dirty="0" err="1"/>
              <a:t>xmlns:android</a:t>
            </a:r>
            <a:r>
              <a:rPr lang="en-US" altLang="ko-KR" sz="1400" dirty="0"/>
              <a:t>="http://schemas.android.com/</a:t>
            </a:r>
            <a:r>
              <a:rPr lang="en-US" altLang="ko-KR" sz="1400" dirty="0" err="1"/>
              <a:t>apk</a:t>
            </a:r>
            <a:r>
              <a:rPr lang="en-US" altLang="ko-KR" sz="1400" dirty="0"/>
              <a:t>/res/android"</a:t>
            </a:r>
          </a:p>
          <a:p>
            <a:endParaRPr lang="en-US" altLang="ko-KR" sz="1400" dirty="0"/>
          </a:p>
          <a:p>
            <a:r>
              <a:rPr lang="en-US" altLang="ko-KR" sz="1400" dirty="0"/>
              <a:t>    </a:t>
            </a:r>
            <a:r>
              <a:rPr lang="en-US" altLang="ko-KR" sz="1400" dirty="0" err="1"/>
              <a:t>android:layout_width</a:t>
            </a:r>
            <a:r>
              <a:rPr lang="en-US" altLang="ko-KR" sz="1400" dirty="0"/>
              <a:t>="</a:t>
            </a:r>
            <a:r>
              <a:rPr lang="en-US" altLang="ko-KR" sz="1400" dirty="0" err="1"/>
              <a:t>match_parent</a:t>
            </a:r>
            <a:r>
              <a:rPr lang="en-US" altLang="ko-KR" sz="1400" dirty="0"/>
              <a:t>"</a:t>
            </a:r>
          </a:p>
          <a:p>
            <a:r>
              <a:rPr lang="en-US" altLang="ko-KR" sz="1400" dirty="0"/>
              <a:t>    </a:t>
            </a:r>
            <a:r>
              <a:rPr lang="en-US" altLang="ko-KR" sz="1400" dirty="0" err="1"/>
              <a:t>android:layout_height</a:t>
            </a:r>
            <a:r>
              <a:rPr lang="en-US" altLang="ko-KR" sz="1400" dirty="0"/>
              <a:t>="</a:t>
            </a:r>
            <a:r>
              <a:rPr lang="en-US" altLang="ko-KR" sz="1400" dirty="0" err="1"/>
              <a:t>match_parent</a:t>
            </a:r>
            <a:r>
              <a:rPr lang="en-US" altLang="ko-KR" sz="1400" dirty="0"/>
              <a:t>"</a:t>
            </a:r>
          </a:p>
          <a:p>
            <a:r>
              <a:rPr lang="en-US" altLang="ko-KR" sz="1400" dirty="0"/>
              <a:t>    </a:t>
            </a:r>
            <a:r>
              <a:rPr lang="en-US" altLang="ko-KR" sz="1400" dirty="0" err="1"/>
              <a:t>android:orientation</a:t>
            </a:r>
            <a:r>
              <a:rPr lang="en-US" altLang="ko-KR" sz="1400" dirty="0"/>
              <a:t>="horizontal" &gt;</a:t>
            </a:r>
          </a:p>
          <a:p>
            <a:endParaRPr lang="en-US" altLang="ko-KR" sz="1400" dirty="0"/>
          </a:p>
          <a:p>
            <a:r>
              <a:rPr lang="en-US" altLang="ko-KR" sz="1400" dirty="0"/>
              <a:t>    &lt;Button</a:t>
            </a:r>
          </a:p>
          <a:p>
            <a:r>
              <a:rPr lang="en-US" altLang="ko-KR" sz="1400" dirty="0"/>
              <a:t>        </a:t>
            </a:r>
            <a:r>
              <a:rPr lang="en-US" altLang="ko-KR" sz="1400" dirty="0" err="1"/>
              <a:t>android:id</a:t>
            </a:r>
            <a:r>
              <a:rPr lang="en-US" altLang="ko-KR" sz="1400" dirty="0"/>
              <a:t>="@+id/btn_implements1"</a:t>
            </a:r>
          </a:p>
          <a:p>
            <a:r>
              <a:rPr lang="en-US" altLang="ko-KR" sz="1400" dirty="0"/>
              <a:t>        </a:t>
            </a:r>
            <a:r>
              <a:rPr lang="en-US" altLang="ko-KR" sz="1400" dirty="0" err="1"/>
              <a:t>android:text</a:t>
            </a:r>
            <a:r>
              <a:rPr lang="en-US" altLang="ko-KR" sz="1400" dirty="0"/>
              <a:t>="@string/btn_implement1"</a:t>
            </a:r>
          </a:p>
          <a:p>
            <a:r>
              <a:rPr lang="en-US" altLang="ko-KR" sz="1400" dirty="0"/>
              <a:t>        </a:t>
            </a:r>
            <a:r>
              <a:rPr lang="en-US" altLang="ko-KR" sz="1400" dirty="0" err="1"/>
              <a:t>android:layout_width</a:t>
            </a:r>
            <a:r>
              <a:rPr lang="en-US" altLang="ko-KR" sz="1400" dirty="0"/>
              <a:t>="</a:t>
            </a:r>
            <a:r>
              <a:rPr lang="en-US" altLang="ko-KR" sz="1400" dirty="0" err="1"/>
              <a:t>wrap_content</a:t>
            </a:r>
            <a:r>
              <a:rPr lang="en-US" altLang="ko-KR" sz="1400" dirty="0"/>
              <a:t>"</a:t>
            </a:r>
          </a:p>
          <a:p>
            <a:r>
              <a:rPr lang="en-US" altLang="ko-KR" sz="1400" dirty="0"/>
              <a:t>        </a:t>
            </a:r>
            <a:r>
              <a:rPr lang="en-US" altLang="ko-KR" sz="1400" dirty="0" err="1"/>
              <a:t>android:layout_height</a:t>
            </a:r>
            <a:r>
              <a:rPr lang="en-US" altLang="ko-KR" sz="1400" dirty="0"/>
              <a:t>="</a:t>
            </a:r>
            <a:r>
              <a:rPr lang="en-US" altLang="ko-KR" sz="1400" dirty="0" err="1"/>
              <a:t>wrap_content</a:t>
            </a:r>
            <a:r>
              <a:rPr lang="en-US" altLang="ko-KR" sz="1400" dirty="0"/>
              <a:t>"</a:t>
            </a:r>
          </a:p>
          <a:p>
            <a:r>
              <a:rPr lang="en-US" altLang="ko-KR" sz="1400" dirty="0"/>
              <a:t>        </a:t>
            </a:r>
            <a:r>
              <a:rPr lang="en-US" altLang="ko-KR" sz="1400" dirty="0" err="1"/>
              <a:t>android:layout_marginLeft</a:t>
            </a:r>
            <a:r>
              <a:rPr lang="en-US" altLang="ko-KR" sz="1400" dirty="0"/>
              <a:t>="0dp" /&gt;</a:t>
            </a:r>
          </a:p>
          <a:p>
            <a:endParaRPr lang="en-US" altLang="ko-KR" sz="1400" dirty="0"/>
          </a:p>
          <a:p>
            <a:r>
              <a:rPr lang="en-US" altLang="ko-KR" sz="1400" dirty="0"/>
              <a:t>    &lt;Button</a:t>
            </a:r>
          </a:p>
          <a:p>
            <a:r>
              <a:rPr lang="en-US" altLang="ko-KR" sz="1400" dirty="0"/>
              <a:t>        </a:t>
            </a:r>
            <a:r>
              <a:rPr lang="en-US" altLang="ko-KR" sz="1400" dirty="0" err="1"/>
              <a:t>android:id</a:t>
            </a:r>
            <a:r>
              <a:rPr lang="en-US" altLang="ko-KR" sz="1400" dirty="0"/>
              <a:t>="@+id/btn_implements2"</a:t>
            </a:r>
          </a:p>
          <a:p>
            <a:r>
              <a:rPr lang="en-US" altLang="ko-KR" sz="1400" dirty="0"/>
              <a:t>        </a:t>
            </a:r>
            <a:r>
              <a:rPr lang="en-US" altLang="ko-KR" sz="1400" dirty="0" err="1"/>
              <a:t>android:text</a:t>
            </a:r>
            <a:r>
              <a:rPr lang="en-US" altLang="ko-KR" sz="1400" dirty="0"/>
              <a:t>="@string/btn_implement2"</a:t>
            </a:r>
          </a:p>
          <a:p>
            <a:r>
              <a:rPr lang="en-US" altLang="ko-KR" sz="1400" dirty="0"/>
              <a:t>        </a:t>
            </a:r>
            <a:r>
              <a:rPr lang="en-US" altLang="ko-KR" sz="1400" dirty="0" err="1"/>
              <a:t>android:layout_width</a:t>
            </a:r>
            <a:r>
              <a:rPr lang="en-US" altLang="ko-KR" sz="1400" dirty="0"/>
              <a:t>="</a:t>
            </a:r>
            <a:r>
              <a:rPr lang="en-US" altLang="ko-KR" sz="1400" dirty="0" err="1"/>
              <a:t>wrap_content</a:t>
            </a:r>
            <a:r>
              <a:rPr lang="en-US" altLang="ko-KR" sz="1400" dirty="0"/>
              <a:t>"</a:t>
            </a:r>
          </a:p>
          <a:p>
            <a:r>
              <a:rPr lang="en-US" altLang="ko-KR" sz="1400" dirty="0"/>
              <a:t>        </a:t>
            </a:r>
            <a:r>
              <a:rPr lang="en-US" altLang="ko-KR" sz="1400" dirty="0" err="1"/>
              <a:t>android:layout_height</a:t>
            </a:r>
            <a:r>
              <a:rPr lang="en-US" altLang="ko-KR" sz="1400" dirty="0"/>
              <a:t>="</a:t>
            </a:r>
            <a:r>
              <a:rPr lang="en-US" altLang="ko-KR" sz="1400" dirty="0" err="1"/>
              <a:t>wrap_content</a:t>
            </a:r>
            <a:r>
              <a:rPr lang="en-US" altLang="ko-KR" sz="1400" dirty="0"/>
              <a:t>"</a:t>
            </a:r>
          </a:p>
          <a:p>
            <a:r>
              <a:rPr lang="en-US" altLang="ko-KR" sz="1400" dirty="0"/>
              <a:t>        </a:t>
            </a:r>
            <a:r>
              <a:rPr lang="en-US" altLang="ko-KR" sz="1400" dirty="0" err="1"/>
              <a:t>android:layout_marginLeft</a:t>
            </a:r>
            <a:r>
              <a:rPr lang="en-US" altLang="ko-KR" sz="1400" dirty="0"/>
              <a:t>="5dp" /&gt;</a:t>
            </a:r>
          </a:p>
          <a:p>
            <a:endParaRPr lang="en-US" altLang="ko-KR" sz="1400" dirty="0"/>
          </a:p>
          <a:p>
            <a:r>
              <a:rPr lang="en-US" altLang="ko-KR" sz="1400" dirty="0"/>
              <a:t>    &lt;Button</a:t>
            </a:r>
          </a:p>
          <a:p>
            <a:r>
              <a:rPr lang="en-US" altLang="ko-KR" sz="1400" dirty="0"/>
              <a:t>        </a:t>
            </a:r>
            <a:r>
              <a:rPr lang="en-US" altLang="ko-KR" sz="1400" dirty="0" err="1"/>
              <a:t>android:id</a:t>
            </a:r>
            <a:r>
              <a:rPr lang="en-US" altLang="ko-KR" sz="1400" dirty="0"/>
              <a:t>="@+id/btn_implements3"</a:t>
            </a:r>
          </a:p>
          <a:p>
            <a:r>
              <a:rPr lang="en-US" altLang="ko-KR" sz="1400" dirty="0"/>
              <a:t>        </a:t>
            </a:r>
            <a:r>
              <a:rPr lang="en-US" altLang="ko-KR" sz="1400" dirty="0" err="1"/>
              <a:t>android:text</a:t>
            </a:r>
            <a:r>
              <a:rPr lang="en-US" altLang="ko-KR" sz="1400" dirty="0"/>
              <a:t>="@string/btn_implement3"</a:t>
            </a:r>
          </a:p>
          <a:p>
            <a:r>
              <a:rPr lang="en-US" altLang="ko-KR" sz="1400" dirty="0"/>
              <a:t>        </a:t>
            </a:r>
            <a:r>
              <a:rPr lang="en-US" altLang="ko-KR" sz="1400" dirty="0" err="1"/>
              <a:t>android:layout_width</a:t>
            </a:r>
            <a:r>
              <a:rPr lang="en-US" altLang="ko-KR" sz="1400" dirty="0"/>
              <a:t>="</a:t>
            </a:r>
            <a:r>
              <a:rPr lang="en-US" altLang="ko-KR" sz="1400" dirty="0" err="1"/>
              <a:t>wrap_content</a:t>
            </a:r>
            <a:r>
              <a:rPr lang="en-US" altLang="ko-KR" sz="1400" dirty="0"/>
              <a:t>"</a:t>
            </a:r>
          </a:p>
          <a:p>
            <a:r>
              <a:rPr lang="en-US" altLang="ko-KR" sz="1400" dirty="0"/>
              <a:t>        </a:t>
            </a:r>
            <a:r>
              <a:rPr lang="en-US" altLang="ko-KR" sz="1400" dirty="0" err="1"/>
              <a:t>android:layout_height</a:t>
            </a:r>
            <a:r>
              <a:rPr lang="en-US" altLang="ko-KR" sz="1400" dirty="0"/>
              <a:t>="</a:t>
            </a:r>
            <a:r>
              <a:rPr lang="en-US" altLang="ko-KR" sz="1400" dirty="0" err="1"/>
              <a:t>wrap_content</a:t>
            </a:r>
            <a:r>
              <a:rPr lang="en-US" altLang="ko-KR" sz="1400" dirty="0"/>
              <a:t>"</a:t>
            </a:r>
          </a:p>
          <a:p>
            <a:r>
              <a:rPr lang="en-US" altLang="ko-KR" sz="1400" dirty="0"/>
              <a:t>        </a:t>
            </a:r>
            <a:r>
              <a:rPr lang="en-US" altLang="ko-KR" sz="1400" dirty="0" err="1"/>
              <a:t>android:layout_marginLeft</a:t>
            </a:r>
            <a:r>
              <a:rPr lang="en-US" altLang="ko-KR" sz="1400" dirty="0"/>
              <a:t>="5dp" /&gt;</a:t>
            </a:r>
          </a:p>
          <a:p>
            <a:r>
              <a:rPr lang="en-US" altLang="ko-KR" sz="1400" dirty="0"/>
              <a:t>&lt;/</a:t>
            </a:r>
            <a:r>
              <a:rPr lang="en-US" altLang="ko-KR" sz="1400" dirty="0" err="1"/>
              <a:t>LinearLayout</a:t>
            </a:r>
            <a:r>
              <a:rPr lang="en-US" altLang="ko-KR" sz="1400" dirty="0"/>
              <a:t>&gt;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56979598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6388" y="0"/>
            <a:ext cx="2046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prstClr val="black"/>
                </a:solidFill>
              </a:rPr>
              <a:t>[MainActivity.java]</a:t>
            </a:r>
            <a:endParaRPr lang="ko-KR" altLang="en-US" dirty="0">
              <a:solidFill>
                <a:prstClr val="black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388" y="369332"/>
            <a:ext cx="11315009" cy="6364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58868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4976" y="0"/>
            <a:ext cx="10075985" cy="69865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/>
              <a:t>package </a:t>
            </a:r>
            <a:r>
              <a:rPr lang="en-US" altLang="ko-KR" sz="1400" dirty="0" err="1"/>
              <a:t>com.example.button_implement</a:t>
            </a:r>
            <a:r>
              <a:rPr lang="en-US" altLang="ko-KR" sz="1400" dirty="0" smtClean="0"/>
              <a:t>;</a:t>
            </a:r>
            <a:endParaRPr lang="en-US" altLang="ko-KR" sz="1400" dirty="0"/>
          </a:p>
          <a:p>
            <a:r>
              <a:rPr lang="en-US" altLang="ko-KR" sz="1400" dirty="0"/>
              <a:t>import </a:t>
            </a:r>
            <a:r>
              <a:rPr lang="en-US" altLang="ko-KR" sz="1400" dirty="0" err="1"/>
              <a:t>androidx.appcompat.app.AppCompatActivity</a:t>
            </a:r>
            <a:r>
              <a:rPr lang="en-US" altLang="ko-KR" sz="1400" dirty="0" smtClean="0"/>
              <a:t>;</a:t>
            </a:r>
            <a:endParaRPr lang="en-US" altLang="ko-KR" sz="1400" dirty="0"/>
          </a:p>
          <a:p>
            <a:r>
              <a:rPr lang="en-US" altLang="ko-KR" sz="1400" dirty="0"/>
              <a:t>import </a:t>
            </a:r>
            <a:r>
              <a:rPr lang="en-US" altLang="ko-KR" sz="1400" dirty="0" err="1"/>
              <a:t>android.os.Bundle</a:t>
            </a:r>
            <a:r>
              <a:rPr lang="en-US" altLang="ko-KR" sz="1400" dirty="0"/>
              <a:t>;</a:t>
            </a:r>
          </a:p>
          <a:p>
            <a:r>
              <a:rPr lang="en-US" altLang="ko-KR" sz="1400" dirty="0"/>
              <a:t>import </a:t>
            </a:r>
            <a:r>
              <a:rPr lang="en-US" altLang="ko-KR" sz="1400" dirty="0" err="1"/>
              <a:t>android.view.View</a:t>
            </a:r>
            <a:r>
              <a:rPr lang="en-US" altLang="ko-KR" sz="1400" dirty="0"/>
              <a:t>;</a:t>
            </a:r>
          </a:p>
          <a:p>
            <a:r>
              <a:rPr lang="en-US" altLang="ko-KR" sz="1400" dirty="0"/>
              <a:t>import </a:t>
            </a:r>
            <a:r>
              <a:rPr lang="en-US" altLang="ko-KR" sz="1400" dirty="0" err="1"/>
              <a:t>android.widget.Button</a:t>
            </a:r>
            <a:r>
              <a:rPr lang="en-US" altLang="ko-KR" sz="1400" dirty="0"/>
              <a:t>;</a:t>
            </a:r>
          </a:p>
          <a:p>
            <a:r>
              <a:rPr lang="en-US" altLang="ko-KR" sz="1400" dirty="0"/>
              <a:t>import </a:t>
            </a:r>
            <a:r>
              <a:rPr lang="en-US" altLang="ko-KR" sz="1400" dirty="0" err="1"/>
              <a:t>android.widget.Toast</a:t>
            </a:r>
            <a:r>
              <a:rPr lang="en-US" altLang="ko-KR" sz="1400" dirty="0" smtClean="0"/>
              <a:t>;</a:t>
            </a:r>
            <a:endParaRPr lang="en-US" altLang="ko-KR" sz="1400" dirty="0"/>
          </a:p>
          <a:p>
            <a:r>
              <a:rPr lang="en-US" altLang="ko-KR" sz="1400" dirty="0"/>
              <a:t>public class </a:t>
            </a:r>
            <a:r>
              <a:rPr lang="en-US" altLang="ko-KR" sz="1400" dirty="0" err="1"/>
              <a:t>MainActivity</a:t>
            </a:r>
            <a:r>
              <a:rPr lang="en-US" altLang="ko-KR" sz="1400" dirty="0"/>
              <a:t> extends </a:t>
            </a:r>
            <a:r>
              <a:rPr lang="en-US" altLang="ko-KR" sz="1400" dirty="0" err="1"/>
              <a:t>AppCompatActivity</a:t>
            </a:r>
            <a:r>
              <a:rPr lang="en-US" altLang="ko-KR" sz="1400" dirty="0"/>
              <a:t> implements </a:t>
            </a:r>
            <a:r>
              <a:rPr lang="en-US" altLang="ko-KR" sz="1400" dirty="0" err="1"/>
              <a:t>View.OnClickListener</a:t>
            </a:r>
            <a:r>
              <a:rPr lang="en-US" altLang="ko-KR" sz="1400" dirty="0"/>
              <a:t> </a:t>
            </a:r>
            <a:r>
              <a:rPr lang="en-US" altLang="ko-KR" sz="1400" dirty="0" smtClean="0"/>
              <a:t>{</a:t>
            </a:r>
            <a:endParaRPr lang="en-US" altLang="ko-KR" sz="1400" dirty="0"/>
          </a:p>
          <a:p>
            <a:r>
              <a:rPr lang="en-US" altLang="ko-KR" sz="1400" dirty="0"/>
              <a:t>    @Override</a:t>
            </a:r>
          </a:p>
          <a:p>
            <a:r>
              <a:rPr lang="en-US" altLang="ko-KR" sz="1400" dirty="0"/>
              <a:t>    protected void </a:t>
            </a:r>
            <a:r>
              <a:rPr lang="en-US" altLang="ko-KR" sz="1400" dirty="0" err="1"/>
              <a:t>onCreate</a:t>
            </a:r>
            <a:r>
              <a:rPr lang="en-US" altLang="ko-KR" sz="1400" dirty="0"/>
              <a:t>(Bundle </a:t>
            </a:r>
            <a:r>
              <a:rPr lang="en-US" altLang="ko-KR" sz="1400" dirty="0" err="1"/>
              <a:t>savedInstanceState</a:t>
            </a:r>
            <a:r>
              <a:rPr lang="en-US" altLang="ko-KR" sz="1400" dirty="0"/>
              <a:t>) {</a:t>
            </a:r>
          </a:p>
          <a:p>
            <a:r>
              <a:rPr lang="en-US" altLang="ko-KR" sz="1400" dirty="0"/>
              <a:t>        </a:t>
            </a:r>
            <a:r>
              <a:rPr lang="en-US" altLang="ko-KR" sz="1400" dirty="0" err="1"/>
              <a:t>super.onCreate</a:t>
            </a:r>
            <a:r>
              <a:rPr lang="en-US" altLang="ko-KR" sz="1400" dirty="0"/>
              <a:t>(</a:t>
            </a:r>
            <a:r>
              <a:rPr lang="en-US" altLang="ko-KR" sz="1400" dirty="0" err="1"/>
              <a:t>savedInstanceState</a:t>
            </a:r>
            <a:r>
              <a:rPr lang="en-US" altLang="ko-KR" sz="1400" dirty="0"/>
              <a:t>);</a:t>
            </a:r>
          </a:p>
          <a:p>
            <a:r>
              <a:rPr lang="en-US" altLang="ko-KR" sz="1400" dirty="0"/>
              <a:t>        </a:t>
            </a:r>
            <a:r>
              <a:rPr lang="en-US" altLang="ko-KR" sz="1400" dirty="0" err="1"/>
              <a:t>setContentView</a:t>
            </a:r>
            <a:r>
              <a:rPr lang="en-US" altLang="ko-KR" sz="1400" dirty="0"/>
              <a:t>(</a:t>
            </a:r>
            <a:r>
              <a:rPr lang="en-US" altLang="ko-KR" sz="1400" dirty="0" err="1"/>
              <a:t>R.layout.activity_main</a:t>
            </a:r>
            <a:r>
              <a:rPr lang="en-US" altLang="ko-KR" sz="1400" dirty="0"/>
              <a:t>);</a:t>
            </a:r>
          </a:p>
          <a:p>
            <a:r>
              <a:rPr lang="en-US" altLang="ko-KR" sz="1400" dirty="0"/>
              <a:t>        Button btnImplement1 = (Button) </a:t>
            </a:r>
            <a:r>
              <a:rPr lang="en-US" altLang="ko-KR" sz="1400" dirty="0" err="1"/>
              <a:t>findViewById</a:t>
            </a:r>
            <a:r>
              <a:rPr lang="en-US" altLang="ko-KR" sz="1400" dirty="0"/>
              <a:t>(R.id.btn_implements1);</a:t>
            </a:r>
          </a:p>
          <a:p>
            <a:r>
              <a:rPr lang="en-US" altLang="ko-KR" sz="1400" dirty="0"/>
              <a:t>        Button btnImplement2 = (Button) </a:t>
            </a:r>
            <a:r>
              <a:rPr lang="en-US" altLang="ko-KR" sz="1400" dirty="0" err="1"/>
              <a:t>findViewById</a:t>
            </a:r>
            <a:r>
              <a:rPr lang="en-US" altLang="ko-KR" sz="1400" dirty="0"/>
              <a:t>(R.id.btn_implements2);</a:t>
            </a:r>
          </a:p>
          <a:p>
            <a:r>
              <a:rPr lang="en-US" altLang="ko-KR" sz="1400" dirty="0"/>
              <a:t>        Button btnImplement3 = (Button) </a:t>
            </a:r>
            <a:r>
              <a:rPr lang="en-US" altLang="ko-KR" sz="1400" dirty="0" err="1"/>
              <a:t>findViewById</a:t>
            </a:r>
            <a:r>
              <a:rPr lang="en-US" altLang="ko-KR" sz="1400" dirty="0"/>
              <a:t>(R.id.btn_implements3);</a:t>
            </a:r>
          </a:p>
          <a:p>
            <a:r>
              <a:rPr lang="en-US" altLang="ko-KR" sz="1400" dirty="0"/>
              <a:t>        btnImplement1.setOnClickListener(this);</a:t>
            </a:r>
          </a:p>
          <a:p>
            <a:r>
              <a:rPr lang="en-US" altLang="ko-KR" sz="1400" dirty="0"/>
              <a:t>        btnImplement2.setOnClickListener(this);</a:t>
            </a:r>
          </a:p>
          <a:p>
            <a:r>
              <a:rPr lang="en-US" altLang="ko-KR" sz="1400" dirty="0"/>
              <a:t>        btnImplement3.setOnClickListener(this);</a:t>
            </a:r>
          </a:p>
          <a:p>
            <a:r>
              <a:rPr lang="en-US" altLang="ko-KR" sz="1400" dirty="0"/>
              <a:t>    }</a:t>
            </a:r>
          </a:p>
          <a:p>
            <a:r>
              <a:rPr lang="en-US" altLang="ko-KR" sz="1400" dirty="0" smtClean="0"/>
              <a:t>    </a:t>
            </a:r>
            <a:r>
              <a:rPr lang="en-US" altLang="ko-KR" sz="1400" dirty="0"/>
              <a:t>public void </a:t>
            </a:r>
            <a:r>
              <a:rPr lang="en-US" altLang="ko-KR" sz="1400" dirty="0" err="1"/>
              <a:t>onClick</a:t>
            </a:r>
            <a:r>
              <a:rPr lang="en-US" altLang="ko-KR" sz="1400" dirty="0"/>
              <a:t>(View v) {</a:t>
            </a:r>
          </a:p>
          <a:p>
            <a:r>
              <a:rPr lang="en-US" altLang="ko-KR" sz="1400" dirty="0"/>
              <a:t>        if (</a:t>
            </a:r>
            <a:r>
              <a:rPr lang="en-US" altLang="ko-KR" sz="1400" dirty="0" err="1"/>
              <a:t>v.getId</a:t>
            </a:r>
            <a:r>
              <a:rPr lang="en-US" altLang="ko-KR" sz="1400" dirty="0"/>
              <a:t>() == R.id.btn_implements1) {</a:t>
            </a:r>
          </a:p>
          <a:p>
            <a:r>
              <a:rPr lang="en-US" altLang="ko-KR" sz="1400" dirty="0"/>
              <a:t>            </a:t>
            </a:r>
            <a:r>
              <a:rPr lang="en-US" altLang="ko-KR" sz="1400" dirty="0" err="1"/>
              <a:t>Toast.makeText</a:t>
            </a:r>
            <a:r>
              <a:rPr lang="en-US" altLang="ko-KR" sz="1400" dirty="0"/>
              <a:t>(</a:t>
            </a:r>
            <a:r>
              <a:rPr lang="en-US" altLang="ko-KR" sz="1400" dirty="0" err="1"/>
              <a:t>MainActivity.this</a:t>
            </a:r>
            <a:r>
              <a:rPr lang="en-US" altLang="ko-KR" sz="1400" dirty="0"/>
              <a:t>, "Implement1 </a:t>
            </a:r>
            <a:r>
              <a:rPr lang="ko-KR" altLang="en-US" sz="1400" dirty="0"/>
              <a:t>눌려졌습니다</a:t>
            </a:r>
            <a:r>
              <a:rPr lang="en-US" altLang="ko-KR" sz="1400" dirty="0"/>
              <a:t>",</a:t>
            </a:r>
          </a:p>
          <a:p>
            <a:r>
              <a:rPr lang="en-US" altLang="ko-KR" sz="1400" dirty="0"/>
              <a:t>                    </a:t>
            </a:r>
            <a:r>
              <a:rPr lang="en-US" altLang="ko-KR" sz="1400" dirty="0" err="1"/>
              <a:t>Toast.LENGTH_SHORT</a:t>
            </a:r>
            <a:r>
              <a:rPr lang="en-US" altLang="ko-KR" sz="1400" dirty="0"/>
              <a:t>).show();</a:t>
            </a:r>
          </a:p>
          <a:p>
            <a:r>
              <a:rPr lang="en-US" altLang="ko-KR" sz="1400" dirty="0"/>
              <a:t>        } else if (</a:t>
            </a:r>
            <a:r>
              <a:rPr lang="en-US" altLang="ko-KR" sz="1400" dirty="0" err="1"/>
              <a:t>v.getId</a:t>
            </a:r>
            <a:r>
              <a:rPr lang="en-US" altLang="ko-KR" sz="1400" dirty="0"/>
              <a:t>() == R.id.btn_implements2) {</a:t>
            </a:r>
          </a:p>
          <a:p>
            <a:r>
              <a:rPr lang="en-US" altLang="ko-KR" sz="1400" dirty="0"/>
              <a:t>            </a:t>
            </a:r>
            <a:r>
              <a:rPr lang="en-US" altLang="ko-KR" sz="1400" dirty="0" err="1"/>
              <a:t>Toast.makeText</a:t>
            </a:r>
            <a:r>
              <a:rPr lang="en-US" altLang="ko-KR" sz="1400" dirty="0"/>
              <a:t>(</a:t>
            </a:r>
            <a:r>
              <a:rPr lang="en-US" altLang="ko-KR" sz="1400" dirty="0" err="1"/>
              <a:t>MainActivity.this</a:t>
            </a:r>
            <a:r>
              <a:rPr lang="en-US" altLang="ko-KR" sz="1400" dirty="0"/>
              <a:t>, "Implement2 </a:t>
            </a:r>
            <a:r>
              <a:rPr lang="ko-KR" altLang="en-US" sz="1400" dirty="0"/>
              <a:t>눌려졌습니다</a:t>
            </a:r>
            <a:r>
              <a:rPr lang="en-US" altLang="ko-KR" sz="1400" dirty="0"/>
              <a:t>",</a:t>
            </a:r>
          </a:p>
          <a:p>
            <a:r>
              <a:rPr lang="en-US" altLang="ko-KR" sz="1400" dirty="0"/>
              <a:t>                    </a:t>
            </a:r>
            <a:r>
              <a:rPr lang="en-US" altLang="ko-KR" sz="1400" dirty="0" err="1"/>
              <a:t>Toast.LENGTH_SHORT</a:t>
            </a:r>
            <a:r>
              <a:rPr lang="en-US" altLang="ko-KR" sz="1400" dirty="0"/>
              <a:t>).show();</a:t>
            </a:r>
          </a:p>
          <a:p>
            <a:r>
              <a:rPr lang="en-US" altLang="ko-KR" sz="1400" dirty="0"/>
              <a:t>        } else if (</a:t>
            </a:r>
            <a:r>
              <a:rPr lang="en-US" altLang="ko-KR" sz="1400" dirty="0" err="1"/>
              <a:t>v.getId</a:t>
            </a:r>
            <a:r>
              <a:rPr lang="en-US" altLang="ko-KR" sz="1400" dirty="0"/>
              <a:t>() == R.id.btn_implements3) {</a:t>
            </a:r>
          </a:p>
          <a:p>
            <a:r>
              <a:rPr lang="en-US" altLang="ko-KR" sz="1400" dirty="0"/>
              <a:t>            </a:t>
            </a:r>
            <a:r>
              <a:rPr lang="en-US" altLang="ko-KR" sz="1400" dirty="0" err="1"/>
              <a:t>Toast.makeText</a:t>
            </a:r>
            <a:r>
              <a:rPr lang="en-US" altLang="ko-KR" sz="1400" dirty="0"/>
              <a:t>(</a:t>
            </a:r>
            <a:r>
              <a:rPr lang="en-US" altLang="ko-KR" sz="1400" dirty="0" err="1"/>
              <a:t>MainActivity.this</a:t>
            </a:r>
            <a:r>
              <a:rPr lang="en-US" altLang="ko-KR" sz="1400" dirty="0"/>
              <a:t>, "Implement3 </a:t>
            </a:r>
            <a:r>
              <a:rPr lang="ko-KR" altLang="en-US" sz="1400" dirty="0"/>
              <a:t>눌려졌습니다</a:t>
            </a:r>
            <a:r>
              <a:rPr lang="en-US" altLang="ko-KR" sz="1400" dirty="0"/>
              <a:t>",</a:t>
            </a:r>
          </a:p>
          <a:p>
            <a:r>
              <a:rPr lang="en-US" altLang="ko-KR" sz="1400" dirty="0"/>
              <a:t>                    </a:t>
            </a:r>
            <a:r>
              <a:rPr lang="en-US" altLang="ko-KR" sz="1400" dirty="0" err="1"/>
              <a:t>Toast.LENGTH_SHORT</a:t>
            </a:r>
            <a:r>
              <a:rPr lang="en-US" altLang="ko-KR" sz="1400" dirty="0"/>
              <a:t>).show();</a:t>
            </a:r>
          </a:p>
          <a:p>
            <a:r>
              <a:rPr lang="en-US" altLang="ko-KR" sz="1400" dirty="0"/>
              <a:t>        }</a:t>
            </a:r>
          </a:p>
          <a:p>
            <a:r>
              <a:rPr lang="en-US" altLang="ko-KR" sz="1400" dirty="0"/>
              <a:t>    }</a:t>
            </a:r>
          </a:p>
          <a:p>
            <a:r>
              <a:rPr lang="en-US" altLang="ko-KR" sz="14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1594153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-1" y="0"/>
            <a:ext cx="75789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dirty="0"/>
              <a:t>버튼</a:t>
            </a:r>
            <a:r>
              <a:rPr lang="en-US" altLang="ko-KR" dirty="0"/>
              <a:t>(4) </a:t>
            </a:r>
            <a:r>
              <a:rPr lang="en-US" altLang="ko-KR" dirty="0" err="1"/>
              <a:t>onClickListner</a:t>
            </a:r>
            <a:r>
              <a:rPr lang="ko-KR" altLang="en-US" dirty="0"/>
              <a:t>를</a:t>
            </a:r>
            <a:r>
              <a:rPr lang="en-US" altLang="ko-KR" dirty="0"/>
              <a:t> </a:t>
            </a:r>
            <a:r>
              <a:rPr lang="ko-KR" altLang="en-US" dirty="0"/>
              <a:t>객체로 선언하여 구현하는 방법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5654" y="641838"/>
            <a:ext cx="1083142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 err="1" smtClean="0"/>
              <a:t>Button.OnClickListener</a:t>
            </a:r>
            <a:r>
              <a:rPr lang="ko-KR" altLang="en-US" dirty="0" smtClean="0"/>
              <a:t>객체를 생성하여 버튼에 설정하는 방법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 smtClean="0"/>
              <a:t>버튼오브젝트를 생성하고 </a:t>
            </a:r>
            <a:endParaRPr lang="en-US" altLang="ko-KR" dirty="0" smtClean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dirty="0" err="1" smtClean="0"/>
              <a:t>Button.OnClickListener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btnObject</a:t>
            </a:r>
            <a:r>
              <a:rPr lang="en-US" altLang="ko-KR" dirty="0" smtClean="0"/>
              <a:t> = </a:t>
            </a:r>
            <a:r>
              <a:rPr lang="en-US" altLang="ko-KR" dirty="0"/>
              <a:t>new </a:t>
            </a:r>
            <a:r>
              <a:rPr lang="en-US" altLang="ko-KR" dirty="0" err="1"/>
              <a:t>View.OnClickListener</a:t>
            </a:r>
            <a:r>
              <a:rPr lang="en-US" altLang="ko-KR" dirty="0"/>
              <a:t>() </a:t>
            </a:r>
            <a:r>
              <a:rPr lang="en-US" altLang="ko-KR" dirty="0" smtClean="0"/>
              <a:t>{ public void </a:t>
            </a:r>
            <a:r>
              <a:rPr lang="en-US" altLang="ko-KR" dirty="0" err="1" smtClean="0"/>
              <a:t>onClick</a:t>
            </a:r>
            <a:r>
              <a:rPr lang="en-US" altLang="ko-KR" dirty="0" smtClean="0"/>
              <a:t>(View v){}};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 smtClean="0"/>
              <a:t>이것을</a:t>
            </a:r>
            <a:r>
              <a:rPr lang="en-US" altLang="ko-KR" dirty="0" smtClean="0"/>
              <a:t>  callback</a:t>
            </a:r>
            <a:r>
              <a:rPr lang="ko-KR" altLang="en-US" dirty="0" smtClean="0"/>
              <a:t>으로 이용하여 버튼으로 정의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 err="1" smtClean="0"/>
              <a:t>Button.OnClickListener</a:t>
            </a:r>
            <a:r>
              <a:rPr lang="ko-KR" altLang="en-US" dirty="0" smtClean="0"/>
              <a:t>객체를 생성하고 각 버튼 </a:t>
            </a:r>
            <a:r>
              <a:rPr lang="ko-KR" altLang="en-US" dirty="0" err="1" smtClean="0"/>
              <a:t>클릭시</a:t>
            </a:r>
            <a:r>
              <a:rPr lang="ko-KR" altLang="en-US" dirty="0" smtClean="0"/>
              <a:t> 간단한 메시지 보여줌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t="65993" b="3844"/>
          <a:stretch/>
        </p:blipFill>
        <p:spPr>
          <a:xfrm>
            <a:off x="825435" y="2532184"/>
            <a:ext cx="11277051" cy="4202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27458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89085" y="439615"/>
            <a:ext cx="74628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 err="1" smtClean="0"/>
              <a:t>onCreate</a:t>
            </a:r>
            <a:r>
              <a:rPr lang="en-US" altLang="ko-KR" dirty="0" smtClean="0"/>
              <a:t>()</a:t>
            </a:r>
            <a:r>
              <a:rPr lang="ko-KR" altLang="en-US" dirty="0" smtClean="0"/>
              <a:t>에서 버튼에 생성된 </a:t>
            </a:r>
            <a:r>
              <a:rPr lang="en-US" altLang="ko-KR" dirty="0" err="1"/>
              <a:t>Button.OnClickListener</a:t>
            </a:r>
            <a:r>
              <a:rPr lang="ko-KR" altLang="en-US" dirty="0" smtClean="0"/>
              <a:t>객체를 대입함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r="31489" b="87795"/>
          <a:stretch/>
        </p:blipFill>
        <p:spPr>
          <a:xfrm>
            <a:off x="589085" y="940776"/>
            <a:ext cx="9190673" cy="1863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07262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-1" y="0"/>
            <a:ext cx="75789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dirty="0"/>
              <a:t>버튼</a:t>
            </a:r>
            <a:r>
              <a:rPr lang="en-US" altLang="ko-KR" dirty="0"/>
              <a:t>(4) </a:t>
            </a:r>
            <a:r>
              <a:rPr lang="en-US" altLang="ko-KR" dirty="0" err="1"/>
              <a:t>onClickListner</a:t>
            </a:r>
            <a:r>
              <a:rPr lang="ko-KR" altLang="en-US" dirty="0"/>
              <a:t>를</a:t>
            </a:r>
            <a:r>
              <a:rPr lang="en-US" altLang="ko-KR" dirty="0"/>
              <a:t> </a:t>
            </a:r>
            <a:r>
              <a:rPr lang="ko-KR" altLang="en-US" dirty="0"/>
              <a:t>객체로 선언하여 구현하는 방법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38325" t="10027" r="38734" b="4922"/>
          <a:stretch/>
        </p:blipFill>
        <p:spPr>
          <a:xfrm>
            <a:off x="4563208" y="457200"/>
            <a:ext cx="3015760" cy="608427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l="38182" t="73788" r="38499" b="5092"/>
          <a:stretch/>
        </p:blipFill>
        <p:spPr>
          <a:xfrm>
            <a:off x="483576" y="2453054"/>
            <a:ext cx="3313725" cy="168812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/>
          <a:srcRect l="38144" t="76036" r="38627" b="4932"/>
          <a:stretch/>
        </p:blipFill>
        <p:spPr>
          <a:xfrm>
            <a:off x="4237891" y="4018084"/>
            <a:ext cx="3681982" cy="169691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5"/>
          <a:srcRect l="38502" t="74434" r="38634" b="5334"/>
          <a:stretch/>
        </p:blipFill>
        <p:spPr>
          <a:xfrm>
            <a:off x="8247183" y="2329961"/>
            <a:ext cx="3279531" cy="1632346"/>
          </a:xfrm>
          <a:prstGeom prst="rect">
            <a:avLst/>
          </a:prstGeom>
        </p:spPr>
      </p:pic>
      <p:cxnSp>
        <p:nvCxnSpPr>
          <p:cNvPr id="8" name="직선 화살표 연결선 7"/>
          <p:cNvCxnSpPr/>
          <p:nvPr/>
        </p:nvCxnSpPr>
        <p:spPr>
          <a:xfrm flipH="1">
            <a:off x="2189285" y="1635369"/>
            <a:ext cx="2866292" cy="134522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/>
          <p:nvPr/>
        </p:nvCxnSpPr>
        <p:spPr>
          <a:xfrm>
            <a:off x="5741377" y="1538654"/>
            <a:ext cx="246185" cy="283991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/>
          <p:nvPr/>
        </p:nvCxnSpPr>
        <p:spPr>
          <a:xfrm>
            <a:off x="6400800" y="1529862"/>
            <a:ext cx="3411415" cy="124850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97717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-1" y="90073"/>
            <a:ext cx="75789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Light"/>
                <a:ea typeface="맑은 고딕" panose="020B0503020000020004" pitchFamily="50" charset="-127"/>
                <a:cs typeface="+mn-cs"/>
              </a:rPr>
              <a:t>3. Listener 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Light"/>
                <a:ea typeface="맑은 고딕" panose="020B0503020000020004" pitchFamily="50" charset="-127"/>
                <a:cs typeface="+mn-cs"/>
              </a:rPr>
              <a:t>인터페이스를 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Light"/>
                <a:ea typeface="맑은 고딕" panose="020B0503020000020004" pitchFamily="50" charset="-127"/>
                <a:cs typeface="+mn-cs"/>
              </a:rPr>
              <a:t>implements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Light"/>
                <a:ea typeface="맑은 고딕" panose="020B0503020000020004" pitchFamily="50" charset="-127"/>
                <a:cs typeface="+mn-cs"/>
              </a:rPr>
              <a:t>하는 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Light"/>
                <a:ea typeface="맑은 고딕" panose="020B0503020000020004" pitchFamily="50" charset="-127"/>
                <a:cs typeface="+mn-cs"/>
              </a:rPr>
              <a:t>Listener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Light"/>
                <a:ea typeface="맑은 고딕" panose="020B0503020000020004" pitchFamily="50" charset="-127"/>
                <a:cs typeface="+mn-cs"/>
              </a:rPr>
              <a:t>클래스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666666"/>
              </a:solidFill>
              <a:effectLst/>
              <a:uLnTx/>
              <a:uFillTx/>
              <a:latin typeface="Noto Sans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287214" y="459405"/>
            <a:ext cx="1149447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Light"/>
                <a:ea typeface="맑은 고딕" panose="020B0503020000020004" pitchFamily="50" charset="-127"/>
                <a:cs typeface="+mn-cs"/>
              </a:rPr>
              <a:t>이름이 부여된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Light"/>
                <a:ea typeface="맑은 고딕" panose="020B0503020000020004" pitchFamily="50" charset="-127"/>
                <a:cs typeface="+mn-cs"/>
              </a:rPr>
              <a:t>Listener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Light"/>
                <a:ea typeface="맑은 고딕" panose="020B0503020000020004" pitchFamily="50" charset="-127"/>
                <a:cs typeface="+mn-cs"/>
              </a:rPr>
              <a:t>클래스가 만들어짐으로써 이벤트가 어디서 처리되는지 명확하게 구분할 수 있다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Light"/>
                <a:ea typeface="맑은 고딕" panose="020B0503020000020004" pitchFamily="50" charset="-127"/>
                <a:cs typeface="+mn-cs"/>
              </a:rPr>
              <a:t>.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666666"/>
              </a:solidFill>
              <a:effectLst/>
              <a:uLnTx/>
              <a:uFillTx/>
              <a:latin typeface="Noto Sans"/>
              <a:ea typeface="맑은 고딕" panose="020B0503020000020004" pitchFamily="50" charset="-127"/>
              <a:cs typeface="+mn-cs"/>
            </a:endParaRPr>
          </a:p>
          <a:p>
            <a:pPr marL="457200" marR="0" lvl="1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Light"/>
                <a:ea typeface="맑은 고딕" panose="020B0503020000020004" pitchFamily="50" charset="-127"/>
                <a:cs typeface="+mn-cs"/>
              </a:rPr>
              <a:t>Listener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Light"/>
                <a:ea typeface="맑은 고딕" panose="020B0503020000020004" pitchFamily="50" charset="-127"/>
                <a:cs typeface="+mn-cs"/>
              </a:rPr>
              <a:t>인터페이스를 상속함으로써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Light"/>
                <a:ea typeface="맑은 고딕" panose="020B0503020000020004" pitchFamily="50" charset="-127"/>
                <a:cs typeface="+mn-cs"/>
              </a:rPr>
              <a:t>가독성을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Light"/>
                <a:ea typeface="맑은 고딕" panose="020B0503020000020004" pitchFamily="50" charset="-127"/>
                <a:cs typeface="+mn-cs"/>
              </a:rPr>
              <a:t> 높이고 싶은 경우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666666"/>
              </a:solidFill>
              <a:effectLst/>
              <a:uLnTx/>
              <a:uFillTx/>
              <a:latin typeface="Noto Sans"/>
              <a:ea typeface="맑은 고딕" panose="020B0503020000020004" pitchFamily="50" charset="-127"/>
              <a:cs typeface="+mn-cs"/>
            </a:endParaRPr>
          </a:p>
          <a:p>
            <a:pPr marL="457200" marR="0" lvl="1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Light"/>
                <a:ea typeface="맑은 고딕" panose="020B0503020000020004" pitchFamily="50" charset="-127"/>
                <a:cs typeface="+mn-cs"/>
              </a:rPr>
              <a:t>나중에 다른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Light"/>
                <a:ea typeface="맑은 고딕" panose="020B0503020000020004" pitchFamily="50" charset="-127"/>
                <a:cs typeface="+mn-cs"/>
              </a:rPr>
              <a:t>view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Light"/>
                <a:ea typeface="맑은 고딕" panose="020B0503020000020004" pitchFamily="50" charset="-127"/>
                <a:cs typeface="+mn-cs"/>
              </a:rPr>
              <a:t>를 추가하여 사용할 가능성이 높은 경우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Light"/>
                <a:ea typeface="맑은 고딕" panose="020B0503020000020004" pitchFamily="50" charset="-127"/>
                <a:cs typeface="+mn-cs"/>
              </a:rPr>
              <a:t>(2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Light"/>
                <a:ea typeface="맑은 고딕" panose="020B0503020000020004" pitchFamily="50" charset="-127"/>
                <a:cs typeface="+mn-cs"/>
              </a:rPr>
              <a:t>번과 동일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Light"/>
                <a:ea typeface="맑은 고딕" panose="020B0503020000020004" pitchFamily="50" charset="-127"/>
                <a:cs typeface="+mn-cs"/>
              </a:rPr>
              <a:t>)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666666"/>
              </a:solidFill>
              <a:effectLst/>
              <a:uLnTx/>
              <a:uFillTx/>
              <a:latin typeface="Noto Sans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858713" y="1690466"/>
            <a:ext cx="5586050" cy="4893647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public class </a:t>
            </a:r>
            <a:r>
              <a:rPr kumimoji="0" lang="en-US" altLang="ko-KR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MainActivity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extends </a:t>
            </a:r>
            <a:r>
              <a:rPr kumimoji="0" lang="en-US" altLang="ko-KR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AppCompatActivity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{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@Override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protected void </a:t>
            </a:r>
            <a:r>
              <a:rPr kumimoji="0" lang="en-US" altLang="ko-KR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onCreate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(Bundle </a:t>
            </a:r>
            <a:r>
              <a:rPr kumimoji="0" lang="en-US" altLang="ko-KR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savedInstanceState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</a:t>
            </a:r>
            <a:r>
              <a:rPr kumimoji="0" lang="en-US" altLang="ko-KR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BtnOnClick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btnOnClick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= = new </a:t>
            </a:r>
            <a:r>
              <a:rPr kumimoji="0" lang="en-US" altLang="ko-KR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BtnOnClick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();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Button btn1 = (Button) </a:t>
            </a:r>
            <a:r>
              <a:rPr kumimoji="0" lang="en-US" altLang="ko-KR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findViewById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(R.id.btn1);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btn1.setOnClickListener(</a:t>
            </a:r>
            <a:r>
              <a:rPr kumimoji="0" lang="en-US" altLang="ko-KR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btnOnClick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Button btn2 = (Button) </a:t>
            </a:r>
            <a:r>
              <a:rPr kumimoji="0" lang="en-US" altLang="ko-KR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findViewById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(R.id.btn2);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btn2.setOnClickListener(</a:t>
            </a:r>
            <a:r>
              <a:rPr kumimoji="0" lang="en-US" altLang="ko-KR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btnOnClick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}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// 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클래스를 따로 생성하여 이벤트 </a:t>
            </a:r>
            <a:r>
              <a:rPr kumimoji="0" lang="ko-KR" altLang="en-US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리스너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상속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class </a:t>
            </a:r>
            <a:r>
              <a:rPr kumimoji="0" lang="en-US" altLang="ko-KR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BtnOnClick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implements </a:t>
            </a:r>
            <a:r>
              <a:rPr kumimoji="0" lang="en-US" altLang="ko-KR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View.OnClickListener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{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@Override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public void </a:t>
            </a:r>
            <a:r>
              <a:rPr kumimoji="0" lang="en-US" altLang="ko-KR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onClick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(View v) {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  switch (</a:t>
            </a:r>
            <a:r>
              <a:rPr kumimoji="0" lang="en-US" altLang="ko-KR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v.getId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()) {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    case R.id.btn1: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      // btn1 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동작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      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break;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    case R.id.btn2: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      // btn2 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동작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      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break;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  }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}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}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}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3618567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1433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prstClr val="black"/>
                </a:solidFill>
              </a:rPr>
              <a:t>[strings.xml]</a:t>
            </a:r>
            <a:endParaRPr lang="ko-KR" altLang="en-US" dirty="0">
              <a:solidFill>
                <a:prstClr val="black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r="41138" b="55444"/>
          <a:stretch/>
        </p:blipFill>
        <p:spPr>
          <a:xfrm>
            <a:off x="465477" y="369332"/>
            <a:ext cx="10067708" cy="4286733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2233246" y="4849496"/>
            <a:ext cx="761413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&lt;resources&gt;</a:t>
            </a:r>
          </a:p>
          <a:p>
            <a:r>
              <a:rPr lang="en-US" altLang="ko-KR" dirty="0"/>
              <a:t>        &lt;string name="</a:t>
            </a:r>
            <a:r>
              <a:rPr lang="en-US" altLang="ko-KR" dirty="0" err="1"/>
              <a:t>app_name</a:t>
            </a:r>
            <a:r>
              <a:rPr lang="en-US" altLang="ko-KR" dirty="0"/>
              <a:t>"&gt;</a:t>
            </a:r>
            <a:r>
              <a:rPr lang="en-US" altLang="ko-KR" dirty="0" err="1"/>
              <a:t>ButtonObject</a:t>
            </a:r>
            <a:r>
              <a:rPr lang="en-US" altLang="ko-KR" dirty="0"/>
              <a:t>&lt;/string&gt;</a:t>
            </a:r>
          </a:p>
          <a:p>
            <a:r>
              <a:rPr lang="en-US" altLang="ko-KR" dirty="0"/>
              <a:t>        &lt;string name="btn_object1"&gt;Object1&lt;/string&gt;</a:t>
            </a:r>
          </a:p>
          <a:p>
            <a:r>
              <a:rPr lang="en-US" altLang="ko-KR" dirty="0"/>
              <a:t>        &lt;string name="btn_object2"&gt;Object2&lt;/string&gt;</a:t>
            </a:r>
          </a:p>
          <a:p>
            <a:r>
              <a:rPr lang="en-US" altLang="ko-KR" dirty="0"/>
              <a:t>        &lt;string name="btn_object3"&gt;Object3&lt;/string&gt;</a:t>
            </a:r>
          </a:p>
          <a:p>
            <a:r>
              <a:rPr lang="en-US" altLang="ko-KR" dirty="0"/>
              <a:t>  &lt;/resources&gt;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202504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3518" y="0"/>
            <a:ext cx="2082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prstClr val="black"/>
                </a:solidFill>
              </a:rPr>
              <a:t>[activity_main.xml]</a:t>
            </a:r>
            <a:endParaRPr lang="ko-KR" altLang="en-US" dirty="0">
              <a:solidFill>
                <a:prstClr val="black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18" y="466164"/>
            <a:ext cx="11493536" cy="6465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1715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527539" y="362058"/>
            <a:ext cx="9012115" cy="61247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/>
              <a:t>&lt;?xml version="1.0" encoding="utf-8"?&gt;</a:t>
            </a:r>
          </a:p>
          <a:p>
            <a:r>
              <a:rPr lang="en-US" altLang="ko-KR" sz="1400" dirty="0"/>
              <a:t>&lt;</a:t>
            </a:r>
            <a:r>
              <a:rPr lang="en-US" altLang="ko-KR" sz="1400" dirty="0" err="1"/>
              <a:t>LinearLayout</a:t>
            </a:r>
            <a:r>
              <a:rPr lang="en-US" altLang="ko-KR" sz="1400" dirty="0"/>
              <a:t> </a:t>
            </a:r>
            <a:r>
              <a:rPr lang="en-US" altLang="ko-KR" sz="1400" dirty="0" err="1"/>
              <a:t>xmlns:android</a:t>
            </a:r>
            <a:r>
              <a:rPr lang="en-US" altLang="ko-KR" sz="1400" dirty="0"/>
              <a:t>="http://schemas.android.com/</a:t>
            </a:r>
            <a:r>
              <a:rPr lang="en-US" altLang="ko-KR" sz="1400" dirty="0" err="1"/>
              <a:t>apk</a:t>
            </a:r>
            <a:r>
              <a:rPr lang="en-US" altLang="ko-KR" sz="1400" dirty="0"/>
              <a:t>/res/android"</a:t>
            </a:r>
          </a:p>
          <a:p>
            <a:endParaRPr lang="en-US" altLang="ko-KR" sz="1400" dirty="0"/>
          </a:p>
          <a:p>
            <a:r>
              <a:rPr lang="en-US" altLang="ko-KR" sz="1400" dirty="0"/>
              <a:t>    </a:t>
            </a:r>
            <a:r>
              <a:rPr lang="en-US" altLang="ko-KR" sz="1400" dirty="0" err="1"/>
              <a:t>android:layout_width</a:t>
            </a:r>
            <a:r>
              <a:rPr lang="en-US" altLang="ko-KR" sz="1400" dirty="0"/>
              <a:t>="</a:t>
            </a:r>
            <a:r>
              <a:rPr lang="en-US" altLang="ko-KR" sz="1400" dirty="0" err="1"/>
              <a:t>match_parent</a:t>
            </a:r>
            <a:r>
              <a:rPr lang="en-US" altLang="ko-KR" sz="1400" dirty="0"/>
              <a:t>"</a:t>
            </a:r>
          </a:p>
          <a:p>
            <a:r>
              <a:rPr lang="en-US" altLang="ko-KR" sz="1400" dirty="0"/>
              <a:t>    </a:t>
            </a:r>
            <a:r>
              <a:rPr lang="en-US" altLang="ko-KR" sz="1400" dirty="0" err="1"/>
              <a:t>android:layout_height</a:t>
            </a:r>
            <a:r>
              <a:rPr lang="en-US" altLang="ko-KR" sz="1400" dirty="0"/>
              <a:t>="</a:t>
            </a:r>
            <a:r>
              <a:rPr lang="en-US" altLang="ko-KR" sz="1400" dirty="0" err="1"/>
              <a:t>match_parent</a:t>
            </a:r>
            <a:r>
              <a:rPr lang="en-US" altLang="ko-KR" sz="1400" dirty="0"/>
              <a:t>"</a:t>
            </a:r>
          </a:p>
          <a:p>
            <a:r>
              <a:rPr lang="en-US" altLang="ko-KR" sz="1400" dirty="0"/>
              <a:t>    </a:t>
            </a:r>
            <a:r>
              <a:rPr lang="en-US" altLang="ko-KR" sz="1400" dirty="0" err="1"/>
              <a:t>android:orientation</a:t>
            </a:r>
            <a:r>
              <a:rPr lang="en-US" altLang="ko-KR" sz="1400" dirty="0"/>
              <a:t>="horizontal" &gt;</a:t>
            </a:r>
          </a:p>
          <a:p>
            <a:endParaRPr lang="en-US" altLang="ko-KR" sz="1400" dirty="0"/>
          </a:p>
          <a:p>
            <a:r>
              <a:rPr lang="en-US" altLang="ko-KR" sz="1400" dirty="0"/>
              <a:t>    &lt;Button</a:t>
            </a:r>
          </a:p>
          <a:p>
            <a:r>
              <a:rPr lang="en-US" altLang="ko-KR" sz="1400" dirty="0"/>
              <a:t>        </a:t>
            </a:r>
            <a:r>
              <a:rPr lang="en-US" altLang="ko-KR" sz="1400" dirty="0" err="1"/>
              <a:t>android:id</a:t>
            </a:r>
            <a:r>
              <a:rPr lang="en-US" altLang="ko-KR" sz="1400" dirty="0"/>
              <a:t>="@+id/btn_object1"</a:t>
            </a:r>
          </a:p>
          <a:p>
            <a:r>
              <a:rPr lang="en-US" altLang="ko-KR" sz="1400" dirty="0"/>
              <a:t>        </a:t>
            </a:r>
            <a:r>
              <a:rPr lang="en-US" altLang="ko-KR" sz="1400" dirty="0" err="1"/>
              <a:t>android:text</a:t>
            </a:r>
            <a:r>
              <a:rPr lang="en-US" altLang="ko-KR" sz="1400" dirty="0"/>
              <a:t>="@string/btn_object1"</a:t>
            </a:r>
          </a:p>
          <a:p>
            <a:r>
              <a:rPr lang="en-US" altLang="ko-KR" sz="1400" dirty="0"/>
              <a:t>        </a:t>
            </a:r>
            <a:r>
              <a:rPr lang="en-US" altLang="ko-KR" sz="1400" dirty="0" err="1"/>
              <a:t>android:layout_width</a:t>
            </a:r>
            <a:r>
              <a:rPr lang="en-US" altLang="ko-KR" sz="1400" dirty="0"/>
              <a:t>="</a:t>
            </a:r>
            <a:r>
              <a:rPr lang="en-US" altLang="ko-KR" sz="1400" dirty="0" err="1"/>
              <a:t>wrap_content</a:t>
            </a:r>
            <a:r>
              <a:rPr lang="en-US" altLang="ko-KR" sz="1400" dirty="0"/>
              <a:t>"</a:t>
            </a:r>
          </a:p>
          <a:p>
            <a:r>
              <a:rPr lang="en-US" altLang="ko-KR" sz="1400" dirty="0"/>
              <a:t>        </a:t>
            </a:r>
            <a:r>
              <a:rPr lang="en-US" altLang="ko-KR" sz="1400" dirty="0" err="1"/>
              <a:t>android:layout_height</a:t>
            </a:r>
            <a:r>
              <a:rPr lang="en-US" altLang="ko-KR" sz="1400" dirty="0"/>
              <a:t>="</a:t>
            </a:r>
            <a:r>
              <a:rPr lang="en-US" altLang="ko-KR" sz="1400" dirty="0" err="1"/>
              <a:t>wrap_content</a:t>
            </a:r>
            <a:r>
              <a:rPr lang="en-US" altLang="ko-KR" sz="1400" dirty="0"/>
              <a:t>"</a:t>
            </a:r>
          </a:p>
          <a:p>
            <a:r>
              <a:rPr lang="en-US" altLang="ko-KR" sz="1400" dirty="0"/>
              <a:t>        </a:t>
            </a:r>
            <a:r>
              <a:rPr lang="en-US" altLang="ko-KR" sz="1400" dirty="0" err="1"/>
              <a:t>android:layout_marginLeft</a:t>
            </a:r>
            <a:r>
              <a:rPr lang="en-US" altLang="ko-KR" sz="1400" dirty="0"/>
              <a:t>="0dp" /&gt;</a:t>
            </a:r>
          </a:p>
          <a:p>
            <a:endParaRPr lang="en-US" altLang="ko-KR" sz="1400" dirty="0"/>
          </a:p>
          <a:p>
            <a:r>
              <a:rPr lang="en-US" altLang="ko-KR" sz="1400" dirty="0"/>
              <a:t>    &lt;Button</a:t>
            </a:r>
          </a:p>
          <a:p>
            <a:r>
              <a:rPr lang="en-US" altLang="ko-KR" sz="1400" dirty="0"/>
              <a:t>        </a:t>
            </a:r>
            <a:r>
              <a:rPr lang="en-US" altLang="ko-KR" sz="1400" dirty="0" err="1"/>
              <a:t>android:id</a:t>
            </a:r>
            <a:r>
              <a:rPr lang="en-US" altLang="ko-KR" sz="1400" dirty="0"/>
              <a:t>="@+id/btn_object2"</a:t>
            </a:r>
          </a:p>
          <a:p>
            <a:r>
              <a:rPr lang="en-US" altLang="ko-KR" sz="1400" dirty="0"/>
              <a:t>        </a:t>
            </a:r>
            <a:r>
              <a:rPr lang="en-US" altLang="ko-KR" sz="1400" dirty="0" err="1"/>
              <a:t>android:text</a:t>
            </a:r>
            <a:r>
              <a:rPr lang="en-US" altLang="ko-KR" sz="1400" dirty="0"/>
              <a:t>="@string/btn_object2"</a:t>
            </a:r>
          </a:p>
          <a:p>
            <a:r>
              <a:rPr lang="en-US" altLang="ko-KR" sz="1400" dirty="0"/>
              <a:t>        </a:t>
            </a:r>
            <a:r>
              <a:rPr lang="en-US" altLang="ko-KR" sz="1400" dirty="0" err="1"/>
              <a:t>android:layout_width</a:t>
            </a:r>
            <a:r>
              <a:rPr lang="en-US" altLang="ko-KR" sz="1400" dirty="0"/>
              <a:t>="</a:t>
            </a:r>
            <a:r>
              <a:rPr lang="en-US" altLang="ko-KR" sz="1400" dirty="0" err="1"/>
              <a:t>wrap_content</a:t>
            </a:r>
            <a:r>
              <a:rPr lang="en-US" altLang="ko-KR" sz="1400" dirty="0"/>
              <a:t>"</a:t>
            </a:r>
          </a:p>
          <a:p>
            <a:r>
              <a:rPr lang="en-US" altLang="ko-KR" sz="1400" dirty="0"/>
              <a:t>        </a:t>
            </a:r>
            <a:r>
              <a:rPr lang="en-US" altLang="ko-KR" sz="1400" dirty="0" err="1"/>
              <a:t>android:layout_height</a:t>
            </a:r>
            <a:r>
              <a:rPr lang="en-US" altLang="ko-KR" sz="1400" dirty="0"/>
              <a:t>="</a:t>
            </a:r>
            <a:r>
              <a:rPr lang="en-US" altLang="ko-KR" sz="1400" dirty="0" err="1"/>
              <a:t>wrap_content</a:t>
            </a:r>
            <a:r>
              <a:rPr lang="en-US" altLang="ko-KR" sz="1400" dirty="0"/>
              <a:t>"</a:t>
            </a:r>
          </a:p>
          <a:p>
            <a:r>
              <a:rPr lang="en-US" altLang="ko-KR" sz="1400" dirty="0"/>
              <a:t>        </a:t>
            </a:r>
            <a:r>
              <a:rPr lang="en-US" altLang="ko-KR" sz="1400" dirty="0" err="1"/>
              <a:t>android:layout_marginLeft</a:t>
            </a:r>
            <a:r>
              <a:rPr lang="en-US" altLang="ko-KR" sz="1400" dirty="0"/>
              <a:t>="5dp" /&gt;</a:t>
            </a:r>
          </a:p>
          <a:p>
            <a:endParaRPr lang="en-US" altLang="ko-KR" sz="1400" dirty="0"/>
          </a:p>
          <a:p>
            <a:r>
              <a:rPr lang="en-US" altLang="ko-KR" sz="1400" dirty="0"/>
              <a:t>    &lt;Button</a:t>
            </a:r>
          </a:p>
          <a:p>
            <a:r>
              <a:rPr lang="en-US" altLang="ko-KR" sz="1400" dirty="0"/>
              <a:t>        </a:t>
            </a:r>
            <a:r>
              <a:rPr lang="en-US" altLang="ko-KR" sz="1400" dirty="0" err="1"/>
              <a:t>android:id</a:t>
            </a:r>
            <a:r>
              <a:rPr lang="en-US" altLang="ko-KR" sz="1400" dirty="0"/>
              <a:t>="@+id/btn_object3"</a:t>
            </a:r>
          </a:p>
          <a:p>
            <a:r>
              <a:rPr lang="en-US" altLang="ko-KR" sz="1400" dirty="0"/>
              <a:t>        </a:t>
            </a:r>
            <a:r>
              <a:rPr lang="en-US" altLang="ko-KR" sz="1400" dirty="0" err="1"/>
              <a:t>android:text</a:t>
            </a:r>
            <a:r>
              <a:rPr lang="en-US" altLang="ko-KR" sz="1400" dirty="0"/>
              <a:t>="@string/btn_object3"</a:t>
            </a:r>
          </a:p>
          <a:p>
            <a:r>
              <a:rPr lang="en-US" altLang="ko-KR" sz="1400" dirty="0"/>
              <a:t>        </a:t>
            </a:r>
            <a:r>
              <a:rPr lang="en-US" altLang="ko-KR" sz="1400" dirty="0" err="1"/>
              <a:t>android:layout_width</a:t>
            </a:r>
            <a:r>
              <a:rPr lang="en-US" altLang="ko-KR" sz="1400" dirty="0"/>
              <a:t>="</a:t>
            </a:r>
            <a:r>
              <a:rPr lang="en-US" altLang="ko-KR" sz="1400" dirty="0" err="1"/>
              <a:t>wrap_content</a:t>
            </a:r>
            <a:r>
              <a:rPr lang="en-US" altLang="ko-KR" sz="1400" dirty="0"/>
              <a:t>"</a:t>
            </a:r>
          </a:p>
          <a:p>
            <a:r>
              <a:rPr lang="en-US" altLang="ko-KR" sz="1400" dirty="0"/>
              <a:t>        </a:t>
            </a:r>
            <a:r>
              <a:rPr lang="en-US" altLang="ko-KR" sz="1400" dirty="0" err="1"/>
              <a:t>android:layout_height</a:t>
            </a:r>
            <a:r>
              <a:rPr lang="en-US" altLang="ko-KR" sz="1400" dirty="0"/>
              <a:t>="</a:t>
            </a:r>
            <a:r>
              <a:rPr lang="en-US" altLang="ko-KR" sz="1400" dirty="0" err="1"/>
              <a:t>wrap_content</a:t>
            </a:r>
            <a:r>
              <a:rPr lang="en-US" altLang="ko-KR" sz="1400" dirty="0"/>
              <a:t>"</a:t>
            </a:r>
          </a:p>
          <a:p>
            <a:r>
              <a:rPr lang="en-US" altLang="ko-KR" sz="1400" dirty="0"/>
              <a:t>        </a:t>
            </a:r>
            <a:r>
              <a:rPr lang="en-US" altLang="ko-KR" sz="1400" dirty="0" err="1"/>
              <a:t>android:layout_marginLeft</a:t>
            </a:r>
            <a:r>
              <a:rPr lang="en-US" altLang="ko-KR" sz="1400" dirty="0"/>
              <a:t>="5dp" /&gt;</a:t>
            </a:r>
          </a:p>
          <a:p>
            <a:r>
              <a:rPr lang="en-US" altLang="ko-KR" sz="1400" dirty="0"/>
              <a:t>&lt;/</a:t>
            </a:r>
            <a:r>
              <a:rPr lang="en-US" altLang="ko-KR" sz="1400" dirty="0" err="1"/>
              <a:t>LinearLayout</a:t>
            </a:r>
            <a:r>
              <a:rPr lang="en-US" altLang="ko-KR" sz="1400" dirty="0"/>
              <a:t>&gt;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72014264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6388" y="0"/>
            <a:ext cx="2046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prstClr val="black"/>
                </a:solidFill>
              </a:rPr>
              <a:t>[MainActivity.java]</a:t>
            </a:r>
            <a:endParaRPr lang="ko-KR" altLang="en-US" dirty="0">
              <a:solidFill>
                <a:prstClr val="black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904" y="369332"/>
            <a:ext cx="11424657" cy="6426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69179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84637" y="0"/>
            <a:ext cx="11007969" cy="65556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/>
              <a:t>package </a:t>
            </a:r>
            <a:r>
              <a:rPr lang="en-US" altLang="ko-KR" sz="1400" dirty="0" err="1"/>
              <a:t>com.example.buttonobject</a:t>
            </a:r>
            <a:r>
              <a:rPr lang="en-US" altLang="ko-KR" sz="1400" dirty="0" smtClean="0"/>
              <a:t>;</a:t>
            </a:r>
            <a:endParaRPr lang="en-US" altLang="ko-KR" sz="1400" dirty="0"/>
          </a:p>
          <a:p>
            <a:r>
              <a:rPr lang="en-US" altLang="ko-KR" sz="1400" dirty="0"/>
              <a:t>import </a:t>
            </a:r>
            <a:r>
              <a:rPr lang="en-US" altLang="ko-KR" sz="1400" dirty="0" err="1"/>
              <a:t>androidx.appcompat.app.AppCompatActivity</a:t>
            </a:r>
            <a:r>
              <a:rPr lang="en-US" altLang="ko-KR" sz="1400" dirty="0" smtClean="0"/>
              <a:t>;</a:t>
            </a:r>
            <a:endParaRPr lang="en-US" altLang="ko-KR" sz="1400" dirty="0"/>
          </a:p>
          <a:p>
            <a:r>
              <a:rPr lang="en-US" altLang="ko-KR" sz="1400" dirty="0"/>
              <a:t>import </a:t>
            </a:r>
            <a:r>
              <a:rPr lang="en-US" altLang="ko-KR" sz="1400" dirty="0" err="1"/>
              <a:t>android.os.Bundle</a:t>
            </a:r>
            <a:r>
              <a:rPr lang="en-US" altLang="ko-KR" sz="1400" dirty="0"/>
              <a:t>;</a:t>
            </a:r>
          </a:p>
          <a:p>
            <a:r>
              <a:rPr lang="en-US" altLang="ko-KR" sz="1400" dirty="0"/>
              <a:t>import </a:t>
            </a:r>
            <a:r>
              <a:rPr lang="en-US" altLang="ko-KR" sz="1400" dirty="0" err="1"/>
              <a:t>android.view.View</a:t>
            </a:r>
            <a:r>
              <a:rPr lang="en-US" altLang="ko-KR" sz="1400" dirty="0"/>
              <a:t>;</a:t>
            </a:r>
          </a:p>
          <a:p>
            <a:r>
              <a:rPr lang="en-US" altLang="ko-KR" sz="1400" dirty="0"/>
              <a:t>import </a:t>
            </a:r>
            <a:r>
              <a:rPr lang="en-US" altLang="ko-KR" sz="1400" dirty="0" err="1"/>
              <a:t>android.widget.Button</a:t>
            </a:r>
            <a:r>
              <a:rPr lang="en-US" altLang="ko-KR" sz="1400" dirty="0"/>
              <a:t>;</a:t>
            </a:r>
          </a:p>
          <a:p>
            <a:r>
              <a:rPr lang="en-US" altLang="ko-KR" sz="1400" dirty="0"/>
              <a:t>import </a:t>
            </a:r>
            <a:r>
              <a:rPr lang="en-US" altLang="ko-KR" sz="1400" dirty="0" err="1"/>
              <a:t>android.widget.Toast</a:t>
            </a:r>
            <a:r>
              <a:rPr lang="en-US" altLang="ko-KR" sz="1400" dirty="0" smtClean="0"/>
              <a:t>;</a:t>
            </a:r>
            <a:endParaRPr lang="en-US" altLang="ko-KR" sz="1400" dirty="0"/>
          </a:p>
          <a:p>
            <a:r>
              <a:rPr lang="en-US" altLang="ko-KR" sz="1400" dirty="0"/>
              <a:t>public class </a:t>
            </a:r>
            <a:r>
              <a:rPr lang="en-US" altLang="ko-KR" sz="1400" dirty="0" err="1"/>
              <a:t>MainActivity</a:t>
            </a:r>
            <a:r>
              <a:rPr lang="en-US" altLang="ko-KR" sz="1400" dirty="0"/>
              <a:t> extends </a:t>
            </a:r>
            <a:r>
              <a:rPr lang="en-US" altLang="ko-KR" sz="1400" dirty="0" err="1"/>
              <a:t>AppCompatActivity</a:t>
            </a:r>
            <a:r>
              <a:rPr lang="en-US" altLang="ko-KR" sz="1400" dirty="0"/>
              <a:t> {</a:t>
            </a:r>
          </a:p>
          <a:p>
            <a:r>
              <a:rPr lang="en-US" altLang="ko-KR" sz="1400" dirty="0"/>
              <a:t>    </a:t>
            </a:r>
            <a:r>
              <a:rPr lang="en-US" altLang="ko-KR" sz="1400" dirty="0" err="1"/>
              <a:t>Button.OnClickListener</a:t>
            </a:r>
            <a:r>
              <a:rPr lang="en-US" altLang="ko-KR" sz="1400" dirty="0"/>
              <a:t> </a:t>
            </a:r>
            <a:r>
              <a:rPr lang="en-US" altLang="ko-KR" sz="1400" dirty="0" err="1"/>
              <a:t>btnobject</a:t>
            </a:r>
            <a:r>
              <a:rPr lang="en-US" altLang="ko-KR" sz="1400" dirty="0"/>
              <a:t> = new </a:t>
            </a:r>
            <a:r>
              <a:rPr lang="en-US" altLang="ko-KR" sz="1400" dirty="0" err="1"/>
              <a:t>View.OnClickListener</a:t>
            </a:r>
            <a:r>
              <a:rPr lang="en-US" altLang="ko-KR" sz="1400" dirty="0"/>
              <a:t>() </a:t>
            </a:r>
            <a:r>
              <a:rPr lang="en-US" altLang="ko-KR" sz="1400" dirty="0" smtClean="0"/>
              <a:t>{</a:t>
            </a:r>
            <a:endParaRPr lang="en-US" altLang="ko-KR" sz="1400" dirty="0"/>
          </a:p>
          <a:p>
            <a:r>
              <a:rPr lang="en-US" altLang="ko-KR" sz="1400" dirty="0"/>
              <a:t>        public void </a:t>
            </a:r>
            <a:r>
              <a:rPr lang="en-US" altLang="ko-KR" sz="1400" dirty="0" err="1"/>
              <a:t>onClick</a:t>
            </a:r>
            <a:r>
              <a:rPr lang="en-US" altLang="ko-KR" sz="1400" dirty="0"/>
              <a:t>(View v) {</a:t>
            </a:r>
          </a:p>
          <a:p>
            <a:r>
              <a:rPr lang="en-US" altLang="ko-KR" sz="1400" dirty="0"/>
              <a:t>            if (</a:t>
            </a:r>
            <a:r>
              <a:rPr lang="en-US" altLang="ko-KR" sz="1400" dirty="0" err="1"/>
              <a:t>v.getId</a:t>
            </a:r>
            <a:r>
              <a:rPr lang="en-US" altLang="ko-KR" sz="1400" dirty="0"/>
              <a:t>() == R.id.btn_object1) {</a:t>
            </a:r>
          </a:p>
          <a:p>
            <a:r>
              <a:rPr lang="en-US" altLang="ko-KR" sz="1400" dirty="0"/>
              <a:t>                </a:t>
            </a:r>
            <a:r>
              <a:rPr lang="en-US" altLang="ko-KR" sz="1400" dirty="0" err="1"/>
              <a:t>Toast.makeText</a:t>
            </a:r>
            <a:r>
              <a:rPr lang="en-US" altLang="ko-KR" sz="1400" dirty="0"/>
              <a:t>(</a:t>
            </a:r>
            <a:r>
              <a:rPr lang="en-US" altLang="ko-KR" sz="1400" dirty="0" err="1"/>
              <a:t>MainActivity.this</a:t>
            </a:r>
            <a:r>
              <a:rPr lang="en-US" altLang="ko-KR" sz="1400" dirty="0"/>
              <a:t>, "Object1 </a:t>
            </a:r>
            <a:r>
              <a:rPr lang="ko-KR" altLang="en-US" sz="1400" dirty="0"/>
              <a:t>눌려졌습니다</a:t>
            </a:r>
            <a:r>
              <a:rPr lang="en-US" altLang="ko-KR" sz="1400" dirty="0"/>
              <a:t>",</a:t>
            </a:r>
          </a:p>
          <a:p>
            <a:r>
              <a:rPr lang="en-US" altLang="ko-KR" sz="1400" dirty="0"/>
              <a:t>                        </a:t>
            </a:r>
            <a:r>
              <a:rPr lang="en-US" altLang="ko-KR" sz="1400" dirty="0" err="1"/>
              <a:t>Toast.LENGTH_SHORT</a:t>
            </a:r>
            <a:r>
              <a:rPr lang="en-US" altLang="ko-KR" sz="1400" dirty="0"/>
              <a:t>).show();</a:t>
            </a:r>
          </a:p>
          <a:p>
            <a:r>
              <a:rPr lang="en-US" altLang="ko-KR" sz="1400" dirty="0"/>
              <a:t>            } else if (</a:t>
            </a:r>
            <a:r>
              <a:rPr lang="en-US" altLang="ko-KR" sz="1400" dirty="0" err="1"/>
              <a:t>v.getId</a:t>
            </a:r>
            <a:r>
              <a:rPr lang="en-US" altLang="ko-KR" sz="1400" dirty="0"/>
              <a:t>() == R.id.btn_object2) {</a:t>
            </a:r>
          </a:p>
          <a:p>
            <a:r>
              <a:rPr lang="en-US" altLang="ko-KR" sz="1400" dirty="0"/>
              <a:t>                </a:t>
            </a:r>
            <a:r>
              <a:rPr lang="en-US" altLang="ko-KR" sz="1400" dirty="0" err="1"/>
              <a:t>Toast.makeText</a:t>
            </a:r>
            <a:r>
              <a:rPr lang="en-US" altLang="ko-KR" sz="1400" dirty="0"/>
              <a:t>(</a:t>
            </a:r>
            <a:r>
              <a:rPr lang="en-US" altLang="ko-KR" sz="1400" dirty="0" err="1"/>
              <a:t>MainActivity.this</a:t>
            </a:r>
            <a:r>
              <a:rPr lang="en-US" altLang="ko-KR" sz="1400" dirty="0"/>
              <a:t>, "Object2 </a:t>
            </a:r>
            <a:r>
              <a:rPr lang="ko-KR" altLang="en-US" sz="1400" dirty="0"/>
              <a:t>눌려졌습니다</a:t>
            </a:r>
            <a:r>
              <a:rPr lang="en-US" altLang="ko-KR" sz="1400" dirty="0"/>
              <a:t>",</a:t>
            </a:r>
          </a:p>
          <a:p>
            <a:r>
              <a:rPr lang="en-US" altLang="ko-KR" sz="1400" dirty="0"/>
              <a:t>                        </a:t>
            </a:r>
            <a:r>
              <a:rPr lang="en-US" altLang="ko-KR" sz="1400" dirty="0" err="1"/>
              <a:t>Toast.LENGTH_SHORT</a:t>
            </a:r>
            <a:r>
              <a:rPr lang="en-US" altLang="ko-KR" sz="1400" dirty="0"/>
              <a:t>).show();</a:t>
            </a:r>
          </a:p>
          <a:p>
            <a:r>
              <a:rPr lang="en-US" altLang="ko-KR" sz="1400" dirty="0"/>
              <a:t>            } else if (</a:t>
            </a:r>
            <a:r>
              <a:rPr lang="en-US" altLang="ko-KR" sz="1400" dirty="0" err="1"/>
              <a:t>v.getId</a:t>
            </a:r>
            <a:r>
              <a:rPr lang="en-US" altLang="ko-KR" sz="1400" dirty="0"/>
              <a:t>() == R.id.btn_object3) {</a:t>
            </a:r>
          </a:p>
          <a:p>
            <a:r>
              <a:rPr lang="en-US" altLang="ko-KR" sz="1400" dirty="0"/>
              <a:t>                </a:t>
            </a:r>
            <a:r>
              <a:rPr lang="en-US" altLang="ko-KR" sz="1400" dirty="0" err="1"/>
              <a:t>Toast.makeText</a:t>
            </a:r>
            <a:r>
              <a:rPr lang="en-US" altLang="ko-KR" sz="1400" dirty="0"/>
              <a:t>(</a:t>
            </a:r>
            <a:r>
              <a:rPr lang="en-US" altLang="ko-KR" sz="1400" dirty="0" err="1"/>
              <a:t>MainActivity.this</a:t>
            </a:r>
            <a:r>
              <a:rPr lang="en-US" altLang="ko-KR" sz="1400" dirty="0"/>
              <a:t>, "Object3 </a:t>
            </a:r>
            <a:r>
              <a:rPr lang="ko-KR" altLang="en-US" sz="1400" dirty="0"/>
              <a:t>눌려졌습니다</a:t>
            </a:r>
            <a:r>
              <a:rPr lang="en-US" altLang="ko-KR" sz="1400" dirty="0"/>
              <a:t>",</a:t>
            </a:r>
          </a:p>
          <a:p>
            <a:r>
              <a:rPr lang="en-US" altLang="ko-KR" sz="1400" dirty="0"/>
              <a:t>                        </a:t>
            </a:r>
            <a:r>
              <a:rPr lang="en-US" altLang="ko-KR" sz="1400" dirty="0" err="1"/>
              <a:t>Toast.LENGTH_SHORT</a:t>
            </a:r>
            <a:r>
              <a:rPr lang="en-US" altLang="ko-KR" sz="1400" dirty="0"/>
              <a:t>).show();</a:t>
            </a:r>
          </a:p>
          <a:p>
            <a:r>
              <a:rPr lang="en-US" altLang="ko-KR" sz="1400" dirty="0"/>
              <a:t>            }</a:t>
            </a:r>
          </a:p>
          <a:p>
            <a:r>
              <a:rPr lang="en-US" altLang="ko-KR" sz="1400" dirty="0"/>
              <a:t>        }</a:t>
            </a:r>
          </a:p>
          <a:p>
            <a:r>
              <a:rPr lang="en-US" altLang="ko-KR" sz="1400" dirty="0"/>
              <a:t>    };</a:t>
            </a:r>
          </a:p>
          <a:p>
            <a:r>
              <a:rPr lang="en-US" altLang="ko-KR" sz="1400" dirty="0" smtClean="0"/>
              <a:t>        </a:t>
            </a:r>
            <a:r>
              <a:rPr lang="en-US" altLang="ko-KR" sz="1400" dirty="0"/>
              <a:t>@Override</a:t>
            </a:r>
          </a:p>
          <a:p>
            <a:r>
              <a:rPr lang="en-US" altLang="ko-KR" sz="1400" dirty="0"/>
              <a:t>        protected void </a:t>
            </a:r>
            <a:r>
              <a:rPr lang="en-US" altLang="ko-KR" sz="1400" dirty="0" err="1"/>
              <a:t>onCreate</a:t>
            </a:r>
            <a:r>
              <a:rPr lang="en-US" altLang="ko-KR" sz="1400" dirty="0"/>
              <a:t>(Bundle </a:t>
            </a:r>
            <a:r>
              <a:rPr lang="en-US" altLang="ko-KR" sz="1400" dirty="0" err="1"/>
              <a:t>savedInstanceState</a:t>
            </a:r>
            <a:r>
              <a:rPr lang="en-US" altLang="ko-KR" sz="1400" dirty="0"/>
              <a:t>) {</a:t>
            </a:r>
          </a:p>
          <a:p>
            <a:r>
              <a:rPr lang="en-US" altLang="ko-KR" sz="1400" dirty="0"/>
              <a:t>            </a:t>
            </a:r>
            <a:r>
              <a:rPr lang="en-US" altLang="ko-KR" sz="1400" dirty="0" err="1"/>
              <a:t>super.onCreate</a:t>
            </a:r>
            <a:r>
              <a:rPr lang="en-US" altLang="ko-KR" sz="1400" dirty="0"/>
              <a:t>(</a:t>
            </a:r>
            <a:r>
              <a:rPr lang="en-US" altLang="ko-KR" sz="1400" dirty="0" err="1"/>
              <a:t>savedInstanceState</a:t>
            </a:r>
            <a:r>
              <a:rPr lang="en-US" altLang="ko-KR" sz="1400" dirty="0"/>
              <a:t>);</a:t>
            </a:r>
          </a:p>
          <a:p>
            <a:r>
              <a:rPr lang="en-US" altLang="ko-KR" sz="1400" dirty="0"/>
              <a:t>            </a:t>
            </a:r>
            <a:r>
              <a:rPr lang="en-US" altLang="ko-KR" sz="1400" dirty="0" err="1"/>
              <a:t>setContentView</a:t>
            </a:r>
            <a:r>
              <a:rPr lang="en-US" altLang="ko-KR" sz="1400" dirty="0"/>
              <a:t>(</a:t>
            </a:r>
            <a:r>
              <a:rPr lang="en-US" altLang="ko-KR" sz="1400" dirty="0" err="1"/>
              <a:t>R.layout.activity_main</a:t>
            </a:r>
            <a:r>
              <a:rPr lang="en-US" altLang="ko-KR" sz="1400" dirty="0"/>
              <a:t>);</a:t>
            </a:r>
          </a:p>
          <a:p>
            <a:r>
              <a:rPr lang="en-US" altLang="ko-KR" sz="1400" dirty="0"/>
              <a:t>            </a:t>
            </a:r>
            <a:r>
              <a:rPr lang="en-US" altLang="ko-KR" sz="1400" dirty="0" err="1"/>
              <a:t>findViewById</a:t>
            </a:r>
            <a:r>
              <a:rPr lang="en-US" altLang="ko-KR" sz="1400" dirty="0"/>
              <a:t>(R.id.btn_object1).</a:t>
            </a:r>
            <a:r>
              <a:rPr lang="en-US" altLang="ko-KR" sz="1400" dirty="0" err="1"/>
              <a:t>setOnClickListener</a:t>
            </a:r>
            <a:r>
              <a:rPr lang="en-US" altLang="ko-KR" sz="1400" dirty="0"/>
              <a:t>(</a:t>
            </a:r>
            <a:r>
              <a:rPr lang="en-US" altLang="ko-KR" sz="1400" dirty="0" err="1"/>
              <a:t>btnobject</a:t>
            </a:r>
            <a:r>
              <a:rPr lang="en-US" altLang="ko-KR" sz="1400" dirty="0"/>
              <a:t>);</a:t>
            </a:r>
          </a:p>
          <a:p>
            <a:r>
              <a:rPr lang="en-US" altLang="ko-KR" sz="1400" dirty="0"/>
              <a:t>            </a:t>
            </a:r>
            <a:r>
              <a:rPr lang="en-US" altLang="ko-KR" sz="1400" dirty="0" err="1"/>
              <a:t>findViewById</a:t>
            </a:r>
            <a:r>
              <a:rPr lang="en-US" altLang="ko-KR" sz="1400" dirty="0"/>
              <a:t>(R.id.btn_object2).</a:t>
            </a:r>
            <a:r>
              <a:rPr lang="en-US" altLang="ko-KR" sz="1400" dirty="0" err="1"/>
              <a:t>setOnClickListener</a:t>
            </a:r>
            <a:r>
              <a:rPr lang="en-US" altLang="ko-KR" sz="1400" dirty="0"/>
              <a:t>(</a:t>
            </a:r>
            <a:r>
              <a:rPr lang="en-US" altLang="ko-KR" sz="1400" dirty="0" err="1"/>
              <a:t>btnobject</a:t>
            </a:r>
            <a:r>
              <a:rPr lang="en-US" altLang="ko-KR" sz="1400" dirty="0"/>
              <a:t>);</a:t>
            </a:r>
          </a:p>
          <a:p>
            <a:r>
              <a:rPr lang="en-US" altLang="ko-KR" sz="1400" dirty="0"/>
              <a:t>            </a:t>
            </a:r>
            <a:r>
              <a:rPr lang="en-US" altLang="ko-KR" sz="1400" dirty="0" err="1"/>
              <a:t>findViewById</a:t>
            </a:r>
            <a:r>
              <a:rPr lang="en-US" altLang="ko-KR" sz="1400" dirty="0"/>
              <a:t>(R.id.btn_object3).</a:t>
            </a:r>
            <a:r>
              <a:rPr lang="en-US" altLang="ko-KR" sz="1400" dirty="0" err="1"/>
              <a:t>setOnClickListener</a:t>
            </a:r>
            <a:r>
              <a:rPr lang="en-US" altLang="ko-KR" sz="1400" dirty="0"/>
              <a:t>(</a:t>
            </a:r>
            <a:r>
              <a:rPr lang="en-US" altLang="ko-KR" sz="1400" dirty="0" err="1"/>
              <a:t>btnobject</a:t>
            </a:r>
            <a:r>
              <a:rPr lang="en-US" altLang="ko-KR" sz="1400" dirty="0"/>
              <a:t>);</a:t>
            </a:r>
          </a:p>
          <a:p>
            <a:r>
              <a:rPr lang="en-US" altLang="ko-KR" sz="1400" dirty="0"/>
              <a:t>        }</a:t>
            </a:r>
          </a:p>
          <a:p>
            <a:r>
              <a:rPr lang="en-US" altLang="ko-KR" sz="1400" dirty="0"/>
              <a:t>    }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90840048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27942C-5455-4BD4-836E-2347CF695F50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222738" y="76266"/>
            <a:ext cx="11251224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Toast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위치 설정 방법</a:t>
            </a: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setGravity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(gravity: </a:t>
            </a: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Int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xOffset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: </a:t>
            </a: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Int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yOffset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: </a:t>
            </a: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Int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): Unit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// 1. Toast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객체 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생성 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: </a:t>
            </a:r>
            <a:r>
              <a:rPr kumimoji="0" lang="en-US" altLang="ko-KR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val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toastTop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 = </a:t>
            </a: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Toast.makeText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(this, "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상단 토스트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", </a:t>
            </a: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Toast.LENGTH_LONG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// 2. Toast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위치 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설정 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: </a:t>
            </a:r>
            <a:r>
              <a:rPr kumimoji="0" lang="en-US" altLang="ko-KR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toastTop.setGravity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en-US" altLang="ko-KR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Gravity.TOP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, 0, 0)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// 3. Toast 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띄우기 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: </a:t>
            </a:r>
            <a:r>
              <a:rPr kumimoji="0" lang="en-US" altLang="ko-KR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toastTop.show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()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gravity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: Gravity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클래스에 정의된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상수값으로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Toast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의 위치를 지정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  <a:p>
            <a:pPr marL="742950" marR="0" lvl="1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Gravity.TOP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: 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상단</a:t>
            </a:r>
            <a:endParaRPr kumimoji="0" lang="en-US" altLang="ko-KR" sz="1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  <a:p>
            <a:pPr marL="742950" marR="0" lvl="1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Gravity.CENTER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 :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가운데</a:t>
            </a:r>
          </a:p>
          <a:p>
            <a:pPr marL="742950" marR="0" lvl="1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Gravity.BOTTOM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 : 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하단</a:t>
            </a:r>
            <a:endParaRPr kumimoji="0" lang="en-US" altLang="ko-KR" sz="1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  <a:p>
            <a:pPr marL="742950" marR="0" lvl="1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xOffset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: x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축 위치를 추가 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조정 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yOffset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: y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축 위치를 추가 조정</a:t>
            </a:r>
          </a:p>
        </p:txBody>
      </p:sp>
    </p:spTree>
    <p:extLst>
      <p:ext uri="{BB962C8B-B14F-4D97-AF65-F5344CB8AC3E}">
        <p14:creationId xmlns:p14="http://schemas.microsoft.com/office/powerpoint/2010/main" val="17900138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87896"/>
            <a:ext cx="54617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Light"/>
                <a:ea typeface="맑은 고딕" panose="020B0503020000020004" pitchFamily="50" charset="-127"/>
                <a:cs typeface="+mn-cs"/>
              </a:rPr>
              <a:t>4. Listener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Light"/>
                <a:ea typeface="맑은 고딕" panose="020B0503020000020004" pitchFamily="50" charset="-127"/>
                <a:cs typeface="+mn-cs"/>
              </a:rPr>
              <a:t>인터페이스를 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Light"/>
                <a:ea typeface="맑은 고딕" panose="020B0503020000020004" pitchFamily="50" charset="-127"/>
                <a:cs typeface="+mn-cs"/>
              </a:rPr>
              <a:t>implements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Light"/>
                <a:ea typeface="맑은 고딕" panose="020B0503020000020004" pitchFamily="50" charset="-127"/>
                <a:cs typeface="+mn-cs"/>
              </a:rPr>
              <a:t>하는 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Light"/>
                <a:ea typeface="맑은 고딕" panose="020B0503020000020004" pitchFamily="50" charset="-127"/>
                <a:cs typeface="+mn-cs"/>
              </a:rPr>
              <a:t>activity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srgbClr val="666666"/>
              </a:solidFill>
              <a:effectLst/>
              <a:uLnTx/>
              <a:uFillTx/>
              <a:latin typeface="Noto Sans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366346" y="457228"/>
            <a:ext cx="927881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Light"/>
                <a:ea typeface="맑은 고딕" panose="020B0503020000020004" pitchFamily="50" charset="-127"/>
                <a:cs typeface="+mn-cs"/>
              </a:rPr>
              <a:t>이벤트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Light"/>
                <a:ea typeface="맑은 고딕" panose="020B0503020000020004" pitchFamily="50" charset="-127"/>
                <a:cs typeface="+mn-cs"/>
              </a:rPr>
              <a:t>핸들러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Light"/>
                <a:ea typeface="맑은 고딕" panose="020B0503020000020004" pitchFamily="50" charset="-127"/>
                <a:cs typeface="+mn-cs"/>
              </a:rPr>
              <a:t> 함수에서 많은 수의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Light"/>
                <a:ea typeface="맑은 고딕" panose="020B0503020000020004" pitchFamily="50" charset="-127"/>
                <a:cs typeface="+mn-cs"/>
              </a:rPr>
              <a:t>Activity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Light"/>
                <a:ea typeface="맑은 고딕" panose="020B0503020000020004" pitchFamily="50" charset="-127"/>
                <a:cs typeface="+mn-cs"/>
              </a:rPr>
              <a:t>를 액세스해야 하는 경우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666666"/>
              </a:solidFill>
              <a:effectLst/>
              <a:uLnTx/>
              <a:uFillTx/>
              <a:latin typeface="Noto Sans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Light"/>
                <a:ea typeface="맑은 고딕" panose="020B0503020000020004" pitchFamily="50" charset="-127"/>
                <a:cs typeface="+mn-cs"/>
              </a:rPr>
              <a:t>Activity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Light"/>
                <a:ea typeface="맑은 고딕" panose="020B0503020000020004" pitchFamily="50" charset="-127"/>
                <a:cs typeface="+mn-cs"/>
              </a:rPr>
              <a:t>내부의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Light"/>
                <a:ea typeface="맑은 고딕" panose="020B0503020000020004" pitchFamily="50" charset="-127"/>
                <a:cs typeface="+mn-cs"/>
              </a:rPr>
              <a:t>view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Light"/>
                <a:ea typeface="맑은 고딕" panose="020B0503020000020004" pitchFamily="50" charset="-127"/>
                <a:cs typeface="+mn-cs"/>
              </a:rPr>
              <a:t>에 대한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Light"/>
                <a:ea typeface="맑은 고딕" panose="020B0503020000020004" pitchFamily="50" charset="-127"/>
                <a:cs typeface="+mn-cs"/>
              </a:rPr>
              <a:t>click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Light"/>
                <a:ea typeface="맑은 고딕" panose="020B0503020000020004" pitchFamily="50" charset="-127"/>
                <a:cs typeface="+mn-cs"/>
              </a:rPr>
              <a:t>이벤트를 한 곳에서 처리하고 싶은 경우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666666"/>
              </a:solidFill>
              <a:effectLst/>
              <a:uLnTx/>
              <a:uFillTx/>
              <a:latin typeface="Noto Sans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Light"/>
                <a:ea typeface="맑은 고딕" panose="020B0503020000020004" pitchFamily="50" charset="-127"/>
                <a:cs typeface="+mn-cs"/>
              </a:rPr>
              <a:t>익명 클래스 또는 별도의 이벤트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Light"/>
                <a:ea typeface="맑은 고딕" panose="020B0503020000020004" pitchFamily="50" charset="-127"/>
                <a:cs typeface="+mn-cs"/>
              </a:rPr>
              <a:t>Listener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Light"/>
                <a:ea typeface="맑은 고딕" panose="020B0503020000020004" pitchFamily="50" charset="-127"/>
                <a:cs typeface="+mn-cs"/>
              </a:rPr>
              <a:t>를 만들고 싶지 않은 경우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666666"/>
              </a:solidFill>
              <a:effectLst/>
              <a:uLnTx/>
              <a:uFillTx/>
              <a:latin typeface="Noto Sans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720971" y="1697357"/>
            <a:ext cx="6435968" cy="4893647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// activity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에 이벤트 </a:t>
            </a:r>
            <a:r>
              <a:rPr kumimoji="0" lang="ko-KR" altLang="en-US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리스너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상속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public class </a:t>
            </a:r>
            <a:r>
              <a:rPr kumimoji="0" lang="en-US" altLang="ko-KR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MainActivity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extends </a:t>
            </a:r>
            <a:r>
              <a:rPr kumimoji="0" lang="en-US" altLang="ko-KR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AppCompatActivity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implements </a:t>
            </a:r>
            <a:r>
              <a:rPr kumimoji="0" lang="en-US" altLang="ko-KR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View.OnClickListener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{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// Button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의 이벤트 </a:t>
            </a:r>
            <a:r>
              <a:rPr kumimoji="0" lang="ko-KR" altLang="en-US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리스너로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this(</a:t>
            </a:r>
            <a:r>
              <a:rPr kumimoji="0" lang="en-US" altLang="ko-KR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MainActivity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) 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지정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@Override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protected void </a:t>
            </a:r>
            <a:r>
              <a:rPr kumimoji="0" lang="en-US" altLang="ko-KR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onCreate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(Bundle </a:t>
            </a:r>
            <a:r>
              <a:rPr kumimoji="0" lang="en-US" altLang="ko-KR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savedInstanceState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Button btn1 = (Button) </a:t>
            </a:r>
            <a:r>
              <a:rPr kumimoji="0" lang="en-US" altLang="ko-KR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findViewById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(R.id.btn1);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btn1.setOnClickListener(</a:t>
            </a:r>
            <a:r>
              <a:rPr kumimoji="0" lang="en-US" altLang="ko-KR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btnOnclick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Button btn2 = (Button) </a:t>
            </a:r>
            <a:r>
              <a:rPr kumimoji="0" lang="en-US" altLang="ko-KR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findViewById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(R.id.btn2);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btn2.setOnClickListener(</a:t>
            </a:r>
            <a:r>
              <a:rPr kumimoji="0" lang="en-US" altLang="ko-KR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btnOnclick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}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// </a:t>
            </a:r>
            <a:r>
              <a:rPr kumimoji="0" lang="en-US" altLang="ko-KR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View.OnClickListener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를 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implements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하므로 </a:t>
            </a:r>
            <a:r>
              <a:rPr kumimoji="0" lang="en-US" altLang="ko-KR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onClick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() 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함수를 </a:t>
            </a:r>
            <a:r>
              <a:rPr kumimoji="0" lang="ko-KR" altLang="en-US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오버라이딩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@Override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public void </a:t>
            </a:r>
            <a:r>
              <a:rPr kumimoji="0" lang="en-US" altLang="ko-KR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onClick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(View v) {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switch (</a:t>
            </a:r>
            <a:r>
              <a:rPr kumimoji="0" lang="en-US" altLang="ko-KR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v.getId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()) {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  case R.id.btn1: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    // btn1 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동작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    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break;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  case R.id.btn2: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    // btn1 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동작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    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break;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}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}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}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479448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43167" y="492369"/>
            <a:ext cx="39501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en-US" altLang="ko-KR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  <a:cs typeface="+mj-cs"/>
              </a:rPr>
              <a:t>XML </a:t>
            </a:r>
            <a:r>
              <a:rPr kumimoji="0" lang="ko-KR" alt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  <a:cs typeface="+mj-cs"/>
              </a:rPr>
              <a:t>파일을 이용한 이벤트 처리</a:t>
            </a:r>
            <a:endParaRPr kumimoji="0" lang="ko-KR" altLang="en-US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D1AE8D57-E557-4BB9-8A9B-F56FAF7B70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8168" y="1176726"/>
            <a:ext cx="9231923" cy="5252840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0" y="0"/>
            <a:ext cx="34163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dirty="0"/>
              <a:t>버튼</a:t>
            </a:r>
            <a:r>
              <a:rPr lang="en-US" altLang="ko-KR" dirty="0"/>
              <a:t>(1)</a:t>
            </a:r>
            <a:r>
              <a:rPr lang="ko-KR" altLang="en-US" dirty="0"/>
              <a:t> </a:t>
            </a:r>
            <a:r>
              <a:rPr lang="en-US" altLang="ko-KR" dirty="0" err="1"/>
              <a:t>onClick</a:t>
            </a:r>
            <a:r>
              <a:rPr lang="en-US" altLang="ko-KR" dirty="0"/>
              <a:t>()</a:t>
            </a:r>
            <a:r>
              <a:rPr lang="ko-KR" altLang="en-US" dirty="0"/>
              <a:t>함수</a:t>
            </a:r>
            <a:r>
              <a:rPr lang="en-US" altLang="ko-KR" dirty="0"/>
              <a:t> </a:t>
            </a:r>
            <a:r>
              <a:rPr lang="ko-KR" altLang="en-US" dirty="0"/>
              <a:t>사용법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7460964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58366" y="835269"/>
            <a:ext cx="11633634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 smtClean="0"/>
              <a:t>사용하는 </a:t>
            </a:r>
            <a:r>
              <a:rPr lang="en-US" altLang="ko-KR" dirty="0" err="1" smtClean="0"/>
              <a:t>onClick</a:t>
            </a:r>
            <a:r>
              <a:rPr lang="en-US" altLang="ko-KR" dirty="0" smtClean="0"/>
              <a:t>()</a:t>
            </a:r>
            <a:r>
              <a:rPr lang="ko-KR" altLang="en-US" dirty="0" smtClean="0"/>
              <a:t>은 </a:t>
            </a:r>
            <a:r>
              <a:rPr lang="en-US" altLang="ko-KR" dirty="0" smtClean="0"/>
              <a:t>public static final 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onClick</a:t>
            </a:r>
            <a:r>
              <a:rPr lang="en-US" altLang="ko-KR" dirty="0" smtClean="0"/>
              <a:t>()</a:t>
            </a:r>
            <a:r>
              <a:rPr lang="ko-KR" altLang="en-US" dirty="0" smtClean="0"/>
              <a:t>으로 </a:t>
            </a:r>
            <a:r>
              <a:rPr lang="en-US" altLang="ko-KR" dirty="0" err="1" smtClean="0"/>
              <a:t>R.asst</a:t>
            </a:r>
            <a:r>
              <a:rPr lang="ko-KR" altLang="en-US" dirty="0" smtClean="0"/>
              <a:t>에</a:t>
            </a:r>
            <a:r>
              <a:rPr lang="en-US" altLang="ko-KR" dirty="0" smtClean="0"/>
              <a:t> </a:t>
            </a:r>
            <a:r>
              <a:rPr lang="ko-KR" altLang="en-US" dirty="0" smtClean="0"/>
              <a:t>속한 </a:t>
            </a:r>
            <a:r>
              <a:rPr lang="ko-KR" altLang="en-US" dirty="0" err="1" smtClean="0"/>
              <a:t>메소드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 smtClean="0"/>
              <a:t>다른 버튼에서 사용하는 </a:t>
            </a:r>
            <a:r>
              <a:rPr lang="en-US" altLang="ko-KR" dirty="0" err="1"/>
              <a:t>onClick</a:t>
            </a:r>
            <a:r>
              <a:rPr lang="en-US" altLang="ko-KR" dirty="0"/>
              <a:t>()</a:t>
            </a:r>
            <a:r>
              <a:rPr lang="ko-KR" altLang="en-US" dirty="0"/>
              <a:t>은</a:t>
            </a:r>
            <a:r>
              <a:rPr lang="ko-KR" altLang="en-US" dirty="0" smtClean="0"/>
              <a:t> </a:t>
            </a:r>
            <a:r>
              <a:rPr lang="en-US" altLang="ko-KR" dirty="0" smtClean="0"/>
              <a:t>public</a:t>
            </a:r>
            <a:r>
              <a:rPr lang="ko-KR" altLang="en-US" dirty="0" smtClean="0"/>
              <a:t> </a:t>
            </a:r>
            <a:r>
              <a:rPr lang="en-US" altLang="ko-KR" dirty="0" smtClean="0"/>
              <a:t>abstract void </a:t>
            </a:r>
            <a:r>
              <a:rPr lang="en-US" altLang="ko-KR" dirty="0" err="1" smtClean="0"/>
              <a:t>onClick</a:t>
            </a:r>
            <a:r>
              <a:rPr lang="en-US" altLang="ko-KR" dirty="0" smtClean="0"/>
              <a:t> (View v)</a:t>
            </a:r>
            <a:r>
              <a:rPr lang="ko-KR" altLang="en-US" dirty="0" smtClean="0"/>
              <a:t>로 </a:t>
            </a:r>
            <a:r>
              <a:rPr lang="en-US" altLang="ko-KR" dirty="0" smtClean="0"/>
              <a:t>public static interface </a:t>
            </a:r>
          </a:p>
          <a:p>
            <a:r>
              <a:rPr lang="en-US" altLang="ko-KR" dirty="0" err="1" smtClean="0"/>
              <a:t>View.OnClickListner</a:t>
            </a:r>
            <a:r>
              <a:rPr lang="ko-KR" altLang="en-US" dirty="0" smtClean="0"/>
              <a:t>에</a:t>
            </a:r>
            <a:r>
              <a:rPr lang="en-US" altLang="ko-KR" dirty="0" smtClean="0"/>
              <a:t> </a:t>
            </a:r>
            <a:r>
              <a:rPr lang="ko-KR" altLang="en-US" dirty="0" smtClean="0"/>
              <a:t>속함 </a:t>
            </a:r>
            <a:r>
              <a:rPr lang="en-US" altLang="ko-KR" dirty="0" smtClean="0"/>
              <a:t> </a:t>
            </a:r>
          </a:p>
          <a:p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 smtClean="0"/>
              <a:t> </a:t>
            </a:r>
            <a:r>
              <a:rPr lang="en-US" altLang="ko-KR" dirty="0" smtClean="0"/>
              <a:t>layout</a:t>
            </a:r>
            <a:r>
              <a:rPr lang="ko-KR" altLang="en-US" dirty="0" smtClean="0"/>
              <a:t> 설정에서 </a:t>
            </a:r>
            <a:r>
              <a:rPr lang="en-US" altLang="ko-KR" dirty="0" smtClean="0"/>
              <a:t>xml</a:t>
            </a:r>
            <a:r>
              <a:rPr lang="ko-KR" altLang="en-US" dirty="0" smtClean="0"/>
              <a:t>로  </a:t>
            </a:r>
            <a:r>
              <a:rPr lang="en-US" altLang="ko-KR" dirty="0" err="1" smtClean="0"/>
              <a:t>android:OnClick</a:t>
            </a:r>
            <a:r>
              <a:rPr lang="en-US" altLang="ko-KR" dirty="0" smtClean="0"/>
              <a:t>=“</a:t>
            </a:r>
            <a:r>
              <a:rPr lang="en-US" altLang="ko-KR" dirty="0" err="1" smtClean="0"/>
              <a:t>btnClick</a:t>
            </a:r>
            <a:r>
              <a:rPr lang="en-US" altLang="ko-KR" dirty="0" smtClean="0"/>
              <a:t>” </a:t>
            </a:r>
            <a:r>
              <a:rPr lang="ko-KR" altLang="en-US" dirty="0" smtClean="0"/>
              <a:t>추가 설정하여 </a:t>
            </a:r>
            <a:r>
              <a:rPr lang="en-US" altLang="ko-KR" dirty="0" smtClean="0"/>
              <a:t>View</a:t>
            </a:r>
            <a:r>
              <a:rPr lang="ko-KR" altLang="en-US" dirty="0" smtClean="0"/>
              <a:t> 에서 </a:t>
            </a:r>
            <a:r>
              <a:rPr lang="ko-KR" altLang="en-US" dirty="0" err="1" smtClean="0"/>
              <a:t>클릭되었을</a:t>
            </a:r>
            <a:r>
              <a:rPr lang="ko-KR" altLang="en-US" dirty="0" smtClean="0"/>
              <a:t> 때 정의된 이름의</a:t>
            </a:r>
            <a:endParaRPr lang="en-US" altLang="ko-KR" dirty="0" smtClean="0"/>
          </a:p>
          <a:p>
            <a:r>
              <a:rPr lang="ko-KR" altLang="en-US" dirty="0" smtClean="0"/>
              <a:t>함수를 호출하여 작동</a:t>
            </a:r>
            <a:endParaRPr lang="en-US" altLang="ko-KR" dirty="0" smtClean="0"/>
          </a:p>
          <a:p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 smtClean="0"/>
              <a:t>Activity</a:t>
            </a:r>
            <a:r>
              <a:rPr lang="ko-KR" altLang="en-US" dirty="0" smtClean="0"/>
              <a:t>에</a:t>
            </a:r>
            <a:r>
              <a:rPr lang="en-US" altLang="ko-KR" dirty="0" smtClean="0"/>
              <a:t> </a:t>
            </a:r>
            <a:r>
              <a:rPr lang="en-US" altLang="ko-KR" dirty="0"/>
              <a:t>public</a:t>
            </a:r>
            <a:r>
              <a:rPr lang="ko-KR" altLang="en-US" dirty="0"/>
              <a:t> </a:t>
            </a:r>
            <a:r>
              <a:rPr lang="en-US" altLang="ko-KR" dirty="0" smtClean="0"/>
              <a:t>void </a:t>
            </a:r>
            <a:r>
              <a:rPr lang="en-US" altLang="ko-KR" dirty="0" err="1" smtClean="0"/>
              <a:t>btnClick</a:t>
            </a:r>
            <a:r>
              <a:rPr lang="en-US" altLang="ko-KR" dirty="0" smtClean="0"/>
              <a:t> </a:t>
            </a:r>
            <a:r>
              <a:rPr lang="en-US" altLang="ko-KR" dirty="0"/>
              <a:t>(View </a:t>
            </a:r>
            <a:r>
              <a:rPr lang="en-US" altLang="ko-KR" dirty="0" smtClean="0"/>
              <a:t>v)</a:t>
            </a:r>
            <a:r>
              <a:rPr lang="ko-KR" altLang="en-US" dirty="0" smtClean="0"/>
              <a:t>로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메소드를</a:t>
            </a:r>
            <a:r>
              <a:rPr lang="ko-KR" altLang="en-US" dirty="0" smtClean="0"/>
              <a:t> 선언하지 않으면 에러가 됨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 smtClean="0"/>
              <a:t>Activity</a:t>
            </a:r>
            <a:r>
              <a:rPr lang="ko-KR" altLang="en-US" dirty="0" smtClean="0"/>
              <a:t>에</a:t>
            </a:r>
            <a:r>
              <a:rPr lang="en-US" altLang="ko-KR" dirty="0" smtClean="0"/>
              <a:t> button</a:t>
            </a:r>
            <a:r>
              <a:rPr lang="ko-KR" altLang="en-US" dirty="0" smtClean="0"/>
              <a:t>을</a:t>
            </a:r>
            <a:r>
              <a:rPr lang="en-US" altLang="ko-KR" dirty="0" smtClean="0"/>
              <a:t> </a:t>
            </a:r>
            <a:r>
              <a:rPr lang="ko-KR" altLang="en-US" dirty="0" smtClean="0"/>
              <a:t>생성하지 않고도 함수만 생성하여 호출 가능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l"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673134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98856"/>
            <a:ext cx="687239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ko-KR" altLang="en-US" sz="28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  <a:cs typeface="+mj-cs"/>
              </a:rPr>
              <a:t>버튼 이벤트를 처리하는 </a:t>
            </a:r>
            <a:r>
              <a:rPr kumimoji="0" lang="ko-KR" altLang="en-US" sz="2800" b="0" i="0" u="none" strike="noStrike" kern="0" cap="none" spc="0" normalizeH="0" baseline="0" noProof="0" dirty="0" err="1" smtClean="0">
                <a:ln>
                  <a:noFill/>
                </a:ln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  <a:cs typeface="+mj-cs"/>
              </a:rPr>
              <a:t>메소드의</a:t>
            </a:r>
            <a:r>
              <a:rPr kumimoji="0" lang="ko-KR" altLang="en-US" sz="28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  <a:cs typeface="+mj-cs"/>
              </a:rPr>
              <a:t> 조건</a:t>
            </a:r>
            <a:endParaRPr kumimoji="0" lang="ko-KR" altLang="en-US" sz="2800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A0EE300-2598-4206-81CF-F5A44CE65440}"/>
              </a:ext>
            </a:extLst>
          </p:cNvPr>
          <p:cNvSpPr txBox="1">
            <a:spLocks/>
          </p:cNvSpPr>
          <p:nvPr/>
        </p:nvSpPr>
        <p:spPr>
          <a:xfrm>
            <a:off x="507140" y="808893"/>
            <a:ext cx="8153400" cy="44958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1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0" sz="20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1pPr>
            <a:lvl2pPr marL="640080" indent="-274320" algn="l" rtl="0" eaLnBrk="1" latinLnBrk="1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kumimoji="0" sz="18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2pPr>
            <a:lvl3pPr marL="914400" indent="-228600" algn="l" rtl="0" eaLnBrk="1" latinLnBrk="1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l"/>
              <a:defRPr kumimoji="0" sz="18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3pPr>
            <a:lvl4pPr marL="1371600" indent="-228600" algn="l" rtl="0" eaLnBrk="1" latinLnBrk="1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 panose="05000000000000000000" pitchFamily="2" charset="2"/>
              <a:buChar char="l"/>
              <a:defRPr kumimoji="0" sz="18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4pPr>
            <a:lvl5pPr marL="1828800" indent="-228600" algn="l" rtl="0" eaLnBrk="1" latinLnBrk="1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 panose="05000000000000000000" pitchFamily="2" charset="2"/>
              <a:buChar char="l"/>
              <a:defRPr kumimoji="0" sz="18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5pPr>
            <a:lvl6pPr marL="2103120" indent="-228600" algn="l" rtl="0" eaLnBrk="1" latinLnBrk="1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1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20040" marR="0" lvl="0" indent="-320040" algn="l" defTabSz="914400" rtl="0" eaLnBrk="1" fontAlgn="auto" latinLnBrk="1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public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이어야 한다</a:t>
            </a: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.</a:t>
            </a:r>
          </a:p>
          <a:p>
            <a:pPr marL="320040" marR="0" lvl="0" indent="-320040" algn="l" defTabSz="914400" rtl="0" eaLnBrk="1" fontAlgn="auto" latinLnBrk="1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void 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반환형을 가진다</a:t>
            </a: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.</a:t>
            </a:r>
          </a:p>
          <a:p>
            <a:pPr marL="320040" marR="0" lvl="0" indent="-320040" algn="l" defTabSz="914400" rtl="0" eaLnBrk="1" fontAlgn="auto" latinLnBrk="1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View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를 </a:t>
            </a:r>
            <a:r>
              <a:rPr kumimoji="0" lang="ko-KR" alt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메소드의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 인수로 가진다</a:t>
            </a: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. </a:t>
            </a:r>
            <a:r>
              <a:rPr kumimoji="0" lang="ko-KR" alt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클릭된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 </a:t>
            </a: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View 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객체가 전달된다</a:t>
            </a: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.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 pitchFamily="34" charset="0"/>
              <a:ea typeface="굴림" panose="020B0600000101010101" pitchFamily="50" charset="-127"/>
              <a:cs typeface="Arial" panose="020B0604020202020204" pitchFamily="34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5E1FC3C-BAF0-4ABC-A86B-7B61735C84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482" y="2017835"/>
            <a:ext cx="10824805" cy="3670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2018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4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922</TotalTime>
  <Words>2736</Words>
  <Application>Microsoft Office PowerPoint</Application>
  <PresentationFormat>와이드스크린</PresentationFormat>
  <Paragraphs>564</Paragraphs>
  <Slides>55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55</vt:i4>
      </vt:variant>
    </vt:vector>
  </HeadingPairs>
  <TitlesOfParts>
    <vt:vector size="69" baseType="lpstr">
      <vt:lpstr>HY견고딕</vt:lpstr>
      <vt:lpstr>Noto Sans</vt:lpstr>
      <vt:lpstr>Noto Sans Light</vt:lpstr>
      <vt:lpstr>굴림</vt:lpstr>
      <vt:lpstr>굴림체</vt:lpstr>
      <vt:lpstr>맑은 고딕</vt:lpstr>
      <vt:lpstr>Arial</vt:lpstr>
      <vt:lpstr>Calibri</vt:lpstr>
      <vt:lpstr>Calibri Light</vt:lpstr>
      <vt:lpstr>Tahoma</vt:lpstr>
      <vt:lpstr>Wingdings</vt:lpstr>
      <vt:lpstr>Office 테마</vt:lpstr>
      <vt:lpstr>Office Theme</vt:lpstr>
      <vt:lpstr>4_Office 테마</vt:lpstr>
      <vt:lpstr>제37강 버튼의 이벤트 처리    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Administrator</dc:creator>
  <cp:lastModifiedBy>Administrator</cp:lastModifiedBy>
  <cp:revision>51</cp:revision>
  <dcterms:created xsi:type="dcterms:W3CDTF">2023-05-14T09:59:17Z</dcterms:created>
  <dcterms:modified xsi:type="dcterms:W3CDTF">2023-05-22T00:12:58Z</dcterms:modified>
</cp:coreProperties>
</file>